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 id="2147484028" r:id="rId5"/>
  </p:sldMasterIdLst>
  <p:notesMasterIdLst>
    <p:notesMasterId r:id="rId17"/>
  </p:notesMasterIdLst>
  <p:handoutMasterIdLst>
    <p:handoutMasterId r:id="rId18"/>
  </p:handoutMasterIdLst>
  <p:sldIdLst>
    <p:sldId id="1042" r:id="rId6"/>
    <p:sldId id="2145706641" r:id="rId7"/>
    <p:sldId id="2145706642" r:id="rId8"/>
    <p:sldId id="2145706643" r:id="rId9"/>
    <p:sldId id="2147479664" r:id="rId10"/>
    <p:sldId id="2147479665" r:id="rId11"/>
    <p:sldId id="2147479666" r:id="rId12"/>
    <p:sldId id="2147473874" r:id="rId13"/>
    <p:sldId id="2145706650" r:id="rId14"/>
    <p:sldId id="1041" r:id="rId15"/>
    <p:sldId id="2145706627" r:id="rId16"/>
  </p:sldIdLst>
  <p:sldSz cx="12192000" cy="6858000"/>
  <p:notesSz cx="6858000" cy="9144000"/>
  <p:embeddedFontLst>
    <p:embeddedFont>
      <p:font typeface="Segoe UI" panose="020B0502040204020203" pitchFamily="34" charset="0"/>
      <p:regular r:id="rId19"/>
      <p:bold r:id="rId20"/>
      <p:italic r:id="rId21"/>
      <p:boldItalic r:id="rId22"/>
    </p:embeddedFont>
    <p:embeddedFont>
      <p:font typeface="Ubuntu" panose="020B0504030602030204" pitchFamily="34" charset="0"/>
      <p:regular r:id="rId23"/>
      <p:bold r:id="rId24"/>
      <p:italic r:id="rId25"/>
      <p:boldItalic r:id="rId26"/>
    </p:embeddedFont>
    <p:embeddedFont>
      <p:font typeface="Ubuntu Light" panose="020B0304030602030204" pitchFamily="34" charset="0"/>
      <p:regular r:id="rId27"/>
      <p:italic r:id="rId28"/>
    </p:embeddedFont>
    <p:embeddedFont>
      <p:font typeface="Ubuntu Medium" panose="020B0604030602030204" pitchFamily="34" charset="0"/>
      <p:regular r:id="rId29"/>
      <p:italic r:id="rId30"/>
    </p:embeddedFont>
  </p:embeddedFontLst>
  <p:custDataLst>
    <p:tags r:id="rId31"/>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2ABDB"/>
    <a:srgbClr val="0070AD"/>
    <a:srgbClr val="000000"/>
    <a:srgbClr val="178C3D"/>
    <a:srgbClr val="272936"/>
    <a:srgbClr val="173340"/>
    <a:srgbClr val="ECECEC"/>
    <a:srgbClr val="D9D9D9"/>
    <a:srgbClr val="2B0A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E56F31-D886-4D9C-A492-B279977A77EA}" v="7" dt="2024-01-24T09:42:35.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7" autoAdjust="0"/>
    <p:restoredTop sz="96988" autoAdjust="0"/>
  </p:normalViewPr>
  <p:slideViewPr>
    <p:cSldViewPr snapToObjects="1">
      <p:cViewPr varScale="1">
        <p:scale>
          <a:sx n="63" d="100"/>
          <a:sy n="63" d="100"/>
        </p:scale>
        <p:origin x="52" y="108"/>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font" Target="fonts/font1.fntdata"/><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gnoli, Paolo" userId="97b24f87-fec4-4b0d-972a-cb34f7452756" providerId="ADAL" clId="{88E56F31-D886-4D9C-A492-B279977A77EA}"/>
    <pc:docChg chg="custSel modSld">
      <pc:chgData name="Brugnoli, Paolo" userId="97b24f87-fec4-4b0d-972a-cb34f7452756" providerId="ADAL" clId="{88E56F31-D886-4D9C-A492-B279977A77EA}" dt="2024-01-24T09:45:07.040" v="22" actId="20577"/>
      <pc:docMkLst>
        <pc:docMk/>
      </pc:docMkLst>
      <pc:sldChg chg="addSp delSp modSp mod setBg modClrScheme chgLayout">
        <pc:chgData name="Brugnoli, Paolo" userId="97b24f87-fec4-4b0d-972a-cb34f7452756" providerId="ADAL" clId="{88E56F31-D886-4D9C-A492-B279977A77EA}" dt="2024-01-24T09:42:55.104" v="9" actId="26606"/>
        <pc:sldMkLst>
          <pc:docMk/>
          <pc:sldMk cId="3867533695" sldId="1042"/>
        </pc:sldMkLst>
        <pc:spChg chg="mod">
          <ac:chgData name="Brugnoli, Paolo" userId="97b24f87-fec4-4b0d-972a-cb34f7452756" providerId="ADAL" clId="{88E56F31-D886-4D9C-A492-B279977A77EA}" dt="2024-01-24T09:42:55.104" v="9" actId="26606"/>
          <ac:spMkLst>
            <pc:docMk/>
            <pc:sldMk cId="3867533695" sldId="1042"/>
            <ac:spMk id="2" creationId="{D65D8CDD-4C58-4EBA-861D-05FBDBE63743}"/>
          </ac:spMkLst>
        </pc:spChg>
        <pc:spChg chg="mod ord">
          <ac:chgData name="Brugnoli, Paolo" userId="97b24f87-fec4-4b0d-972a-cb34f7452756" providerId="ADAL" clId="{88E56F31-D886-4D9C-A492-B279977A77EA}" dt="2024-01-24T09:42:55.104" v="9" actId="26606"/>
          <ac:spMkLst>
            <pc:docMk/>
            <pc:sldMk cId="3867533695" sldId="1042"/>
            <ac:spMk id="3" creationId="{6F8D696E-B4E9-4F10-824F-B9B79E98BE71}"/>
          </ac:spMkLst>
        </pc:spChg>
        <pc:picChg chg="add del">
          <ac:chgData name="Brugnoli, Paolo" userId="97b24f87-fec4-4b0d-972a-cb34f7452756" providerId="ADAL" clId="{88E56F31-D886-4D9C-A492-B279977A77EA}" dt="2024-01-24T09:42:04.795" v="6"/>
          <ac:picMkLst>
            <pc:docMk/>
            <pc:sldMk cId="3867533695" sldId="1042"/>
            <ac:picMk id="4" creationId="{B4462AD2-8207-B00C-74D6-42CC31CEB33F}"/>
          </ac:picMkLst>
        </pc:picChg>
        <pc:picChg chg="add del">
          <ac:chgData name="Brugnoli, Paolo" userId="97b24f87-fec4-4b0d-972a-cb34f7452756" providerId="ADAL" clId="{88E56F31-D886-4D9C-A492-B279977A77EA}" dt="2024-01-24T09:41:51.923" v="4" actId="478"/>
          <ac:picMkLst>
            <pc:docMk/>
            <pc:sldMk cId="3867533695" sldId="1042"/>
            <ac:picMk id="1026" creationId="{93E1A751-D9B3-4E50-C786-4E0DC75A0FD9}"/>
          </ac:picMkLst>
        </pc:picChg>
        <pc:picChg chg="del">
          <ac:chgData name="Brugnoli, Paolo" userId="97b24f87-fec4-4b0d-972a-cb34f7452756" providerId="ADAL" clId="{88E56F31-D886-4D9C-A492-B279977A77EA}" dt="2024-01-24T09:35:01.211" v="2" actId="478"/>
          <ac:picMkLst>
            <pc:docMk/>
            <pc:sldMk cId="3867533695" sldId="1042"/>
            <ac:picMk id="1028" creationId="{CADBB8FF-4BC3-0236-F867-0366CA565EE1}"/>
          </ac:picMkLst>
        </pc:picChg>
        <pc:picChg chg="add del">
          <ac:chgData name="Brugnoli, Paolo" userId="97b24f87-fec4-4b0d-972a-cb34f7452756" providerId="ADAL" clId="{88E56F31-D886-4D9C-A492-B279977A77EA}" dt="2024-01-24T09:42:35.377" v="8"/>
          <ac:picMkLst>
            <pc:docMk/>
            <pc:sldMk cId="3867533695" sldId="1042"/>
            <ac:picMk id="1030" creationId="{9304B07C-9F48-9F39-056E-3E84D4D4D085}"/>
          </ac:picMkLst>
        </pc:picChg>
      </pc:sldChg>
      <pc:sldChg chg="modSp mod">
        <pc:chgData name="Brugnoli, Paolo" userId="97b24f87-fec4-4b0d-972a-cb34f7452756" providerId="ADAL" clId="{88E56F31-D886-4D9C-A492-B279977A77EA}" dt="2024-01-24T09:45:07.040" v="22" actId="20577"/>
        <pc:sldMkLst>
          <pc:docMk/>
          <pc:sldMk cId="3867937881" sldId="2145706642"/>
        </pc:sldMkLst>
        <pc:spChg chg="mod">
          <ac:chgData name="Brugnoli, Paolo" userId="97b24f87-fec4-4b0d-972a-cb34f7452756" providerId="ADAL" clId="{88E56F31-D886-4D9C-A492-B279977A77EA}" dt="2024-01-24T09:45:07.040" v="22" actId="20577"/>
          <ac:spMkLst>
            <pc:docMk/>
            <pc:sldMk cId="3867937881" sldId="2145706642"/>
            <ac:spMk id="3" creationId="{FAF61D4A-B23C-4F4C-F98D-78ABB3B3FC9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24/01/2024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24/01/2024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91565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1005386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tif"/><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4" name="Graphic 4">
            <a:extLst>
              <a:ext uri="{FF2B5EF4-FFF2-40B4-BE49-F238E27FC236}">
                <a16:creationId xmlns:a16="http://schemas.microsoft.com/office/drawing/2014/main" id="{4DC26807-1308-8636-5BB0-66551BE8B005}"/>
              </a:ext>
            </a:extLst>
          </p:cNvPr>
          <p:cNvGrpSpPr>
            <a:grpSpLocks/>
          </p:cNvGrpSpPr>
          <p:nvPr userDrawn="1"/>
        </p:nvGrpSpPr>
        <p:grpSpPr>
          <a:xfrm>
            <a:off x="8572847" y="612775"/>
            <a:ext cx="3259236" cy="500422"/>
            <a:chOff x="3176111" y="1257136"/>
            <a:chExt cx="5719756" cy="878207"/>
          </a:xfrm>
        </p:grpSpPr>
        <p:sp>
          <p:nvSpPr>
            <p:cNvPr id="5" name="Freeform: Shape 4">
              <a:extLst>
                <a:ext uri="{FF2B5EF4-FFF2-40B4-BE49-F238E27FC236}">
                  <a16:creationId xmlns:a16="http://schemas.microsoft.com/office/drawing/2014/main" id="{477E9834-7037-8377-03C1-BF1FD0CF4C82}"/>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 name="Freeform: Shape 5">
              <a:extLst>
                <a:ext uri="{FF2B5EF4-FFF2-40B4-BE49-F238E27FC236}">
                  <a16:creationId xmlns:a16="http://schemas.microsoft.com/office/drawing/2014/main" id="{A823AD1D-8973-E9EF-098E-FFDC7BF37B50}"/>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B21294BD-0C1E-50D3-5C38-E84DD223E521}"/>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18CDA1A7-0B21-DC04-BFA3-0B9B98399702}"/>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A1B820B6-17BB-7441-2CF3-6F0E3214177F}"/>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7" name="Freeform: Shape 16">
              <a:extLst>
                <a:ext uri="{FF2B5EF4-FFF2-40B4-BE49-F238E27FC236}">
                  <a16:creationId xmlns:a16="http://schemas.microsoft.com/office/drawing/2014/main" id="{D4472481-BE8E-E8CC-2FEA-FD61A64C32C7}"/>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8" name="Freeform: Shape 17">
              <a:extLst>
                <a:ext uri="{FF2B5EF4-FFF2-40B4-BE49-F238E27FC236}">
                  <a16:creationId xmlns:a16="http://schemas.microsoft.com/office/drawing/2014/main" id="{68B32B18-DC62-EEBE-6449-EC6F2BD8ADED}"/>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9" name="Freeform: Shape 18">
              <a:extLst>
                <a:ext uri="{FF2B5EF4-FFF2-40B4-BE49-F238E27FC236}">
                  <a16:creationId xmlns:a16="http://schemas.microsoft.com/office/drawing/2014/main" id="{94796B82-8F00-6056-1E29-9ADBC5AA422F}"/>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0" name="Freeform: Shape 19">
              <a:extLst>
                <a:ext uri="{FF2B5EF4-FFF2-40B4-BE49-F238E27FC236}">
                  <a16:creationId xmlns:a16="http://schemas.microsoft.com/office/drawing/2014/main" id="{67911DC6-7691-FC8E-A92D-60DC28AD896F}"/>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1" name="Freeform: Shape 20">
              <a:extLst>
                <a:ext uri="{FF2B5EF4-FFF2-40B4-BE49-F238E27FC236}">
                  <a16:creationId xmlns:a16="http://schemas.microsoft.com/office/drawing/2014/main" id="{FE8365EB-C5D1-86F6-7849-C896A860053F}"/>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2" name="Freeform: Shape 21">
              <a:extLst>
                <a:ext uri="{FF2B5EF4-FFF2-40B4-BE49-F238E27FC236}">
                  <a16:creationId xmlns:a16="http://schemas.microsoft.com/office/drawing/2014/main" id="{FB1C1761-899B-D856-46CC-4F645C728820}"/>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3" name="Freeform: Shape 22">
              <a:extLst>
                <a:ext uri="{FF2B5EF4-FFF2-40B4-BE49-F238E27FC236}">
                  <a16:creationId xmlns:a16="http://schemas.microsoft.com/office/drawing/2014/main" id="{0B897B77-78F3-E39E-0139-76A8F2EF06BC}"/>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Image grid v.2 (B)">
    <p:bg>
      <p:bgPr>
        <a:solidFill>
          <a:schemeClr val="tx1"/>
        </a:solidFill>
        <a:effectLst/>
      </p:bgPr>
    </p:bg>
    <p:spTree>
      <p:nvGrpSpPr>
        <p:cNvPr id="1" name=""/>
        <p:cNvGrpSpPr/>
        <p:nvPr/>
      </p:nvGrpSpPr>
      <p:grpSpPr>
        <a:xfrm>
          <a:off x="0" y="0"/>
          <a:ext cx="0" cy="0"/>
          <a:chOff x="0" y="0"/>
          <a:chExt cx="0" cy="0"/>
        </a:xfrm>
      </p:grpSpPr>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4063999" y="0"/>
            <a:ext cx="4064000" cy="3429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34" name="Image">
            <a:extLst>
              <a:ext uri="{FF2B5EF4-FFF2-40B4-BE49-F238E27FC236}">
                <a16:creationId xmlns:a16="http://schemas.microsoft.com/office/drawing/2014/main" id="{5536616E-66C7-4D39-9945-D724101ADF22}"/>
              </a:ext>
            </a:extLst>
          </p:cNvPr>
          <p:cNvSpPr>
            <a:spLocks noGrp="1"/>
          </p:cNvSpPr>
          <p:nvPr>
            <p:ph type="pic" idx="40"/>
          </p:nvPr>
        </p:nvSpPr>
        <p:spPr>
          <a:xfrm>
            <a:off x="8127999" y="3429000"/>
            <a:ext cx="4064000" cy="3429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8" name="Picture Placeholder 17">
            <a:extLst>
              <a:ext uri="{FF2B5EF4-FFF2-40B4-BE49-F238E27FC236}">
                <a16:creationId xmlns:a16="http://schemas.microsoft.com/office/drawing/2014/main" id="{EF69341A-5380-40D4-BC6A-53E9E0D9C71B}"/>
              </a:ext>
            </a:extLst>
          </p:cNvPr>
          <p:cNvSpPr>
            <a:spLocks noGrp="1"/>
          </p:cNvSpPr>
          <p:nvPr>
            <p:ph type="pic" idx="42"/>
          </p:nvPr>
        </p:nvSpPr>
        <p:spPr>
          <a:xfrm>
            <a:off x="-1" y="3429000"/>
            <a:ext cx="4064000" cy="3429000"/>
          </a:xfrm>
          <a:custGeom>
            <a:avLst/>
            <a:gdLst>
              <a:gd name="connsiteX0" fmla="*/ 885453 w 8128000"/>
              <a:gd name="connsiteY0" fmla="*/ 5971820 h 6858000"/>
              <a:gd name="connsiteX1" fmla="*/ 885453 w 8128000"/>
              <a:gd name="connsiteY1" fmla="*/ 6857474 h 6858000"/>
              <a:gd name="connsiteX2" fmla="*/ 1771106 w 8128000"/>
              <a:gd name="connsiteY2" fmla="*/ 6857474 h 6858000"/>
              <a:gd name="connsiteX3" fmla="*/ 1771106 w 8128000"/>
              <a:gd name="connsiteY3" fmla="*/ 5971820 h 6858000"/>
              <a:gd name="connsiteX4" fmla="*/ 0 w 8128000"/>
              <a:gd name="connsiteY4" fmla="*/ 0 h 6858000"/>
              <a:gd name="connsiteX5" fmla="*/ 8128000 w 8128000"/>
              <a:gd name="connsiteY5" fmla="*/ 0 h 6858000"/>
              <a:gd name="connsiteX6" fmla="*/ 8128000 w 8128000"/>
              <a:gd name="connsiteY6" fmla="*/ 6858000 h 6858000"/>
              <a:gd name="connsiteX7" fmla="*/ 0 w 8128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0" h="6858000">
                <a:moveTo>
                  <a:pt x="885453" y="5971820"/>
                </a:moveTo>
                <a:lnTo>
                  <a:pt x="885453" y="6857474"/>
                </a:lnTo>
                <a:lnTo>
                  <a:pt x="1771106" y="6857474"/>
                </a:lnTo>
                <a:lnTo>
                  <a:pt x="1771106" y="5971820"/>
                </a:lnTo>
                <a:close/>
                <a:moveTo>
                  <a:pt x="0" y="0"/>
                </a:moveTo>
                <a:lnTo>
                  <a:pt x="8128000" y="0"/>
                </a:lnTo>
                <a:lnTo>
                  <a:pt x="8128000" y="6858000"/>
                </a:lnTo>
                <a:lnTo>
                  <a:pt x="0" y="6858000"/>
                </a:lnTo>
                <a:close/>
              </a:path>
            </a:pathLst>
          </a:custGeom>
          <a:pattFill prst="pct90">
            <a:fgClr>
              <a:schemeClr val="tx1"/>
            </a:fgClr>
            <a:bgClr>
              <a:schemeClr val="accent5"/>
            </a:bgClr>
          </a:pattFill>
        </p:spPr>
        <p:txBody>
          <a:bodyPr wrap="square" lIns="91439" tIns="45719" rIns="91439" bIns="45719">
            <a:noAutofit/>
          </a:bodyPr>
          <a:lstStyle>
            <a:lvl1pPr algn="ctr">
              <a:defRPr>
                <a:solidFill>
                  <a:schemeClr val="bg1"/>
                </a:solidFill>
              </a:defRPr>
            </a:lvl1pPr>
          </a:lstStyle>
          <a:p>
            <a:r>
              <a:rPr lang="en-GB"/>
              <a:t>Click icon to add picture</a:t>
            </a:r>
            <a:endParaRPr/>
          </a:p>
        </p:txBody>
      </p:sp>
      <p:sp>
        <p:nvSpPr>
          <p:cNvPr id="39" name="Text Placeholder 8">
            <a:extLst>
              <a:ext uri="{FF2B5EF4-FFF2-40B4-BE49-F238E27FC236}">
                <a16:creationId xmlns:a16="http://schemas.microsoft.com/office/drawing/2014/main" id="{2D0D0587-A75C-41E9-8B3E-82E0CB1EF4CD}"/>
              </a:ext>
            </a:extLst>
          </p:cNvPr>
          <p:cNvSpPr>
            <a:spLocks noGrp="1"/>
          </p:cNvSpPr>
          <p:nvPr>
            <p:ph type="body" sz="quarter" idx="44" hasCustomPrompt="1"/>
          </p:nvPr>
        </p:nvSpPr>
        <p:spPr>
          <a:xfrm>
            <a:off x="9022667" y="681712"/>
            <a:ext cx="2274666" cy="461665"/>
          </a:xfrm>
        </p:spPr>
        <p:txBody>
          <a:bodyPr wrap="square" anchor="t">
            <a:noAutofit/>
          </a:bodyPr>
          <a:lstStyle>
            <a:lvl1pPr algn="ctr">
              <a:lnSpc>
                <a:spcPct val="90000"/>
              </a:lnSpc>
              <a:defRPr sz="3600">
                <a:solidFill>
                  <a:schemeClr val="bg1"/>
                </a:solidFill>
                <a:latin typeface="+mj-lt"/>
              </a:defRPr>
            </a:lvl1pPr>
          </a:lstStyle>
          <a:p>
            <a:pPr lvl="0"/>
            <a:r>
              <a:rPr lang="en-US"/>
              <a:t>Sub-title</a:t>
            </a:r>
            <a:endParaRPr lang="de-DE"/>
          </a:p>
        </p:txBody>
      </p:sp>
      <p:sp>
        <p:nvSpPr>
          <p:cNvPr id="40" name="Text Placeholder 8">
            <a:extLst>
              <a:ext uri="{FF2B5EF4-FFF2-40B4-BE49-F238E27FC236}">
                <a16:creationId xmlns:a16="http://schemas.microsoft.com/office/drawing/2014/main" id="{146F1922-40CE-4669-899D-DCDB27BD0B32}"/>
              </a:ext>
            </a:extLst>
          </p:cNvPr>
          <p:cNvSpPr>
            <a:spLocks noGrp="1"/>
          </p:cNvSpPr>
          <p:nvPr>
            <p:ph type="body" sz="quarter" idx="45" hasCustomPrompt="1"/>
          </p:nvPr>
        </p:nvSpPr>
        <p:spPr>
          <a:xfrm>
            <a:off x="9022667" y="1569745"/>
            <a:ext cx="2274666" cy="939552"/>
          </a:xfrm>
        </p:spPr>
        <p:txBody>
          <a:bodyPr wrap="square">
            <a:noAutofit/>
          </a:bodyPr>
          <a:lstStyle>
            <a:lvl1pPr algn="ct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9" name="Text Placeholder 8">
            <a:extLst>
              <a:ext uri="{FF2B5EF4-FFF2-40B4-BE49-F238E27FC236}">
                <a16:creationId xmlns:a16="http://schemas.microsoft.com/office/drawing/2014/main" id="{E88CE591-5D77-43F9-85E7-B689820D79DB}"/>
              </a:ext>
            </a:extLst>
          </p:cNvPr>
          <p:cNvSpPr>
            <a:spLocks noGrp="1"/>
          </p:cNvSpPr>
          <p:nvPr>
            <p:ph type="body" sz="quarter" idx="46" hasCustomPrompt="1"/>
          </p:nvPr>
        </p:nvSpPr>
        <p:spPr>
          <a:xfrm>
            <a:off x="894666" y="681712"/>
            <a:ext cx="2274666" cy="461665"/>
          </a:xfrm>
        </p:spPr>
        <p:txBody>
          <a:bodyPr wrap="square" anchor="t">
            <a:noAutofit/>
          </a:bodyPr>
          <a:lstStyle>
            <a:lvl1pPr algn="ctr">
              <a:lnSpc>
                <a:spcPct val="90000"/>
              </a:lnSpc>
              <a:defRPr sz="3600">
                <a:solidFill>
                  <a:schemeClr val="bg1"/>
                </a:solidFill>
                <a:latin typeface="+mj-lt"/>
              </a:defRPr>
            </a:lvl1pPr>
          </a:lstStyle>
          <a:p>
            <a:pPr lvl="0"/>
            <a:r>
              <a:rPr lang="en-US"/>
              <a:t>Sub-title</a:t>
            </a:r>
            <a:endParaRPr lang="de-DE"/>
          </a:p>
        </p:txBody>
      </p:sp>
      <p:sp>
        <p:nvSpPr>
          <p:cNvPr id="20" name="Text Placeholder 8">
            <a:extLst>
              <a:ext uri="{FF2B5EF4-FFF2-40B4-BE49-F238E27FC236}">
                <a16:creationId xmlns:a16="http://schemas.microsoft.com/office/drawing/2014/main" id="{FABB540C-B342-4329-B185-4AB92C9AAEA2}"/>
              </a:ext>
            </a:extLst>
          </p:cNvPr>
          <p:cNvSpPr>
            <a:spLocks noGrp="1"/>
          </p:cNvSpPr>
          <p:nvPr>
            <p:ph type="body" sz="quarter" idx="47" hasCustomPrompt="1"/>
          </p:nvPr>
        </p:nvSpPr>
        <p:spPr>
          <a:xfrm>
            <a:off x="894667" y="1569745"/>
            <a:ext cx="2274666" cy="939552"/>
          </a:xfrm>
        </p:spPr>
        <p:txBody>
          <a:bodyPr wrap="square">
            <a:noAutofit/>
          </a:bodyPr>
          <a:lstStyle>
            <a:lvl1pPr algn="ct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2" name="Text Placeholder 8">
            <a:extLst>
              <a:ext uri="{FF2B5EF4-FFF2-40B4-BE49-F238E27FC236}">
                <a16:creationId xmlns:a16="http://schemas.microsoft.com/office/drawing/2014/main" id="{088EB73D-C933-43E3-AF9C-4673F045ABAF}"/>
              </a:ext>
            </a:extLst>
          </p:cNvPr>
          <p:cNvSpPr>
            <a:spLocks noGrp="1"/>
          </p:cNvSpPr>
          <p:nvPr>
            <p:ph type="body" sz="quarter" idx="48" hasCustomPrompt="1"/>
          </p:nvPr>
        </p:nvSpPr>
        <p:spPr>
          <a:xfrm>
            <a:off x="4958667" y="4110712"/>
            <a:ext cx="2274666" cy="461665"/>
          </a:xfrm>
        </p:spPr>
        <p:txBody>
          <a:bodyPr wrap="square" anchor="t">
            <a:noAutofit/>
          </a:bodyPr>
          <a:lstStyle>
            <a:lvl1pPr algn="ctr">
              <a:lnSpc>
                <a:spcPct val="90000"/>
              </a:lnSpc>
              <a:defRPr sz="3600">
                <a:solidFill>
                  <a:schemeClr val="bg1"/>
                </a:solidFill>
                <a:latin typeface="+mj-lt"/>
              </a:defRPr>
            </a:lvl1pPr>
          </a:lstStyle>
          <a:p>
            <a:pPr lvl="0"/>
            <a:r>
              <a:rPr lang="en-US"/>
              <a:t>Sub-title</a:t>
            </a:r>
            <a:endParaRPr lang="de-DE"/>
          </a:p>
        </p:txBody>
      </p:sp>
      <p:sp>
        <p:nvSpPr>
          <p:cNvPr id="13" name="Text Placeholder 8">
            <a:extLst>
              <a:ext uri="{FF2B5EF4-FFF2-40B4-BE49-F238E27FC236}">
                <a16:creationId xmlns:a16="http://schemas.microsoft.com/office/drawing/2014/main" id="{DDE4C965-A793-484E-96FA-9DA859F98F6C}"/>
              </a:ext>
            </a:extLst>
          </p:cNvPr>
          <p:cNvSpPr>
            <a:spLocks noGrp="1"/>
          </p:cNvSpPr>
          <p:nvPr>
            <p:ph type="body" sz="quarter" idx="49" hasCustomPrompt="1"/>
          </p:nvPr>
        </p:nvSpPr>
        <p:spPr>
          <a:xfrm>
            <a:off x="4958667" y="4998746"/>
            <a:ext cx="2274666" cy="939552"/>
          </a:xfrm>
        </p:spPr>
        <p:txBody>
          <a:bodyPr wrap="square">
            <a:noAutofit/>
          </a:bodyPr>
          <a:lstStyle>
            <a:lvl1pPr algn="ct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grpSp>
        <p:nvGrpSpPr>
          <p:cNvPr id="14" name="Group">
            <a:extLst>
              <a:ext uri="{FF2B5EF4-FFF2-40B4-BE49-F238E27FC236}">
                <a16:creationId xmlns:a16="http://schemas.microsoft.com/office/drawing/2014/main" id="{016A1DB6-D8CC-4918-BFEC-080ACCD0C1EC}"/>
              </a:ext>
            </a:extLst>
          </p:cNvPr>
          <p:cNvGrpSpPr/>
          <p:nvPr userDrawn="1"/>
        </p:nvGrpSpPr>
        <p:grpSpPr>
          <a:xfrm>
            <a:off x="442725" y="6414910"/>
            <a:ext cx="442827" cy="442827"/>
            <a:chOff x="0" y="0"/>
            <a:chExt cx="885651" cy="885651"/>
          </a:xfrm>
        </p:grpSpPr>
        <p:sp>
          <p:nvSpPr>
            <p:cNvPr id="15" name="Square">
              <a:extLst>
                <a:ext uri="{FF2B5EF4-FFF2-40B4-BE49-F238E27FC236}">
                  <a16:creationId xmlns:a16="http://schemas.microsoft.com/office/drawing/2014/main" id="{574671D6-8E98-4D08-89D4-BE1714519E03}"/>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6" name="Image">
              <a:extLst>
                <a:ext uri="{FF2B5EF4-FFF2-40B4-BE49-F238E27FC236}">
                  <a16:creationId xmlns:a16="http://schemas.microsoft.com/office/drawing/2014/main" id="{581C6293-0327-45E7-B415-085B0FAE6460}"/>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910448910"/>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pic>
        <p:nvPicPr>
          <p:cNvPr id="1261"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4" name="Picture Placeholder 13">
            <a:extLst>
              <a:ext uri="{FF2B5EF4-FFF2-40B4-BE49-F238E27FC236}">
                <a16:creationId xmlns:a16="http://schemas.microsoft.com/office/drawing/2014/main" id="{06594828-BD99-4691-9122-B3C2199B1C27}"/>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2797615331"/>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2 image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A5C72CB-75A5-402A-86B9-DF37F41EC525}"/>
              </a:ext>
            </a:extLst>
          </p:cNvPr>
          <p:cNvSpPr>
            <a:spLocks noGrp="1"/>
          </p:cNvSpPr>
          <p:nvPr>
            <p:ph type="pic" idx="42"/>
          </p:nvPr>
        </p:nvSpPr>
        <p:spPr>
          <a:xfrm>
            <a:off x="0" y="0"/>
            <a:ext cx="6096000" cy="6858000"/>
          </a:xfrm>
          <a:custGeom>
            <a:avLst/>
            <a:gdLst>
              <a:gd name="connsiteX0" fmla="*/ 0 w 12192000"/>
              <a:gd name="connsiteY0" fmla="*/ 0 h 13716000"/>
              <a:gd name="connsiteX1" fmla="*/ 12192000 w 12192000"/>
              <a:gd name="connsiteY1" fmla="*/ 0 h 13716000"/>
              <a:gd name="connsiteX2" fmla="*/ 12192000 w 12192000"/>
              <a:gd name="connsiteY2" fmla="*/ 13716000 h 13716000"/>
              <a:gd name="connsiteX3" fmla="*/ 1771632 w 12192000"/>
              <a:gd name="connsiteY3" fmla="*/ 13716000 h 13716000"/>
              <a:gd name="connsiteX4" fmla="*/ 1771632 w 12192000"/>
              <a:gd name="connsiteY4" fmla="*/ 12829289 h 13716000"/>
              <a:gd name="connsiteX5" fmla="*/ 884921 w 12192000"/>
              <a:gd name="connsiteY5" fmla="*/ 12829289 h 13716000"/>
              <a:gd name="connsiteX6" fmla="*/ 884921 w 12192000"/>
              <a:gd name="connsiteY6" fmla="*/ 13716000 h 13716000"/>
              <a:gd name="connsiteX7" fmla="*/ 0 w 12192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3716000">
                <a:moveTo>
                  <a:pt x="0" y="0"/>
                </a:moveTo>
                <a:lnTo>
                  <a:pt x="12192000" y="0"/>
                </a:lnTo>
                <a:lnTo>
                  <a:pt x="12192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pic>
        <p:nvPicPr>
          <p:cNvPr id="1271"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8" name="Image">
            <a:extLst>
              <a:ext uri="{FF2B5EF4-FFF2-40B4-BE49-F238E27FC236}">
                <a16:creationId xmlns:a16="http://schemas.microsoft.com/office/drawing/2014/main" id="{9A493C74-560A-4E79-AC52-9EC29E6C0EFA}"/>
              </a:ext>
            </a:extLst>
          </p:cNvPr>
          <p:cNvSpPr>
            <a:spLocks noGrp="1"/>
          </p:cNvSpPr>
          <p:nvPr>
            <p:ph type="pic" idx="43"/>
          </p:nvPr>
        </p:nvSpPr>
        <p:spPr>
          <a:xfrm>
            <a:off x="6096000" y="0"/>
            <a:ext cx="6096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3192816598"/>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2 images (space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E0B5C23D-4E67-469B-BB4C-F03476A8C3DB}"/>
              </a:ext>
            </a:extLst>
          </p:cNvPr>
          <p:cNvSpPr>
            <a:spLocks noGrp="1"/>
          </p:cNvSpPr>
          <p:nvPr>
            <p:ph type="pic" idx="44"/>
          </p:nvPr>
        </p:nvSpPr>
        <p:spPr>
          <a:xfrm>
            <a:off x="0" y="3429000"/>
            <a:ext cx="12192000" cy="3429000"/>
          </a:xfrm>
          <a:custGeom>
            <a:avLst/>
            <a:gdLst>
              <a:gd name="connsiteX0" fmla="*/ 0 w 24384000"/>
              <a:gd name="connsiteY0" fmla="*/ 0 h 6858000"/>
              <a:gd name="connsiteX1" fmla="*/ 24384000 w 24384000"/>
              <a:gd name="connsiteY1" fmla="*/ 0 h 6858000"/>
              <a:gd name="connsiteX2" fmla="*/ 24384000 w 24384000"/>
              <a:gd name="connsiteY2" fmla="*/ 6858000 h 6858000"/>
              <a:gd name="connsiteX3" fmla="*/ 1771632 w 24384000"/>
              <a:gd name="connsiteY3" fmla="*/ 6858000 h 6858000"/>
              <a:gd name="connsiteX4" fmla="*/ 1771632 w 24384000"/>
              <a:gd name="connsiteY4" fmla="*/ 5971290 h 6858000"/>
              <a:gd name="connsiteX5" fmla="*/ 884921 w 24384000"/>
              <a:gd name="connsiteY5" fmla="*/ 5971290 h 6858000"/>
              <a:gd name="connsiteX6" fmla="*/ 884921 w 24384000"/>
              <a:gd name="connsiteY6" fmla="*/ 6858000 h 6858000"/>
              <a:gd name="connsiteX7" fmla="*/ 0 w 24384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6858000">
                <a:moveTo>
                  <a:pt x="0" y="0"/>
                </a:moveTo>
                <a:lnTo>
                  <a:pt x="24384000" y="0"/>
                </a:lnTo>
                <a:lnTo>
                  <a:pt x="24384000" y="6858000"/>
                </a:lnTo>
                <a:lnTo>
                  <a:pt x="1771632" y="6858000"/>
                </a:lnTo>
                <a:lnTo>
                  <a:pt x="1771632" y="5971290"/>
                </a:lnTo>
                <a:lnTo>
                  <a:pt x="884921" y="5971290"/>
                </a:lnTo>
                <a:lnTo>
                  <a:pt x="884921" y="6858000"/>
                </a:lnTo>
                <a:lnTo>
                  <a:pt x="0" y="6858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pic>
        <p:nvPicPr>
          <p:cNvPr id="1281"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5" name="Image">
            <a:extLst>
              <a:ext uri="{FF2B5EF4-FFF2-40B4-BE49-F238E27FC236}">
                <a16:creationId xmlns:a16="http://schemas.microsoft.com/office/drawing/2014/main" id="{DE93B17F-9C7C-4606-A805-1085D0915FE6}"/>
              </a:ext>
            </a:extLst>
          </p:cNvPr>
          <p:cNvSpPr>
            <a:spLocks noGrp="1"/>
          </p:cNvSpPr>
          <p:nvPr>
            <p:ph type="pic" idx="43"/>
          </p:nvPr>
        </p:nvSpPr>
        <p:spPr>
          <a:xfrm>
            <a:off x="0" y="0"/>
            <a:ext cx="12192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2589392506"/>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3 images">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87A391A-598C-425B-99C3-8EE579FBBECD}"/>
              </a:ext>
            </a:extLst>
          </p:cNvPr>
          <p:cNvSpPr>
            <a:spLocks noGrp="1"/>
          </p:cNvSpPr>
          <p:nvPr>
            <p:ph type="pic" idx="43"/>
          </p:nvPr>
        </p:nvSpPr>
        <p:spPr>
          <a:xfrm>
            <a:off x="0" y="0"/>
            <a:ext cx="4064000" cy="6858000"/>
          </a:xfrm>
          <a:custGeom>
            <a:avLst/>
            <a:gdLst>
              <a:gd name="connsiteX0" fmla="*/ 0 w 8128000"/>
              <a:gd name="connsiteY0" fmla="*/ 0 h 13716000"/>
              <a:gd name="connsiteX1" fmla="*/ 8128000 w 8128000"/>
              <a:gd name="connsiteY1" fmla="*/ 0 h 13716000"/>
              <a:gd name="connsiteX2" fmla="*/ 8128000 w 8128000"/>
              <a:gd name="connsiteY2" fmla="*/ 13716000 h 13716000"/>
              <a:gd name="connsiteX3" fmla="*/ 1771632 w 8128000"/>
              <a:gd name="connsiteY3" fmla="*/ 13716000 h 13716000"/>
              <a:gd name="connsiteX4" fmla="*/ 1771632 w 8128000"/>
              <a:gd name="connsiteY4" fmla="*/ 12829289 h 13716000"/>
              <a:gd name="connsiteX5" fmla="*/ 884921 w 8128000"/>
              <a:gd name="connsiteY5" fmla="*/ 12829289 h 13716000"/>
              <a:gd name="connsiteX6" fmla="*/ 884921 w 8128000"/>
              <a:gd name="connsiteY6" fmla="*/ 13716000 h 13716000"/>
              <a:gd name="connsiteX7" fmla="*/ 0 w 8128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0" h="13716000">
                <a:moveTo>
                  <a:pt x="0" y="0"/>
                </a:moveTo>
                <a:lnTo>
                  <a:pt x="8128000" y="0"/>
                </a:lnTo>
                <a:lnTo>
                  <a:pt x="8128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pic>
        <p:nvPicPr>
          <p:cNvPr id="1291"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0" name="Image">
            <a:extLst>
              <a:ext uri="{FF2B5EF4-FFF2-40B4-BE49-F238E27FC236}">
                <a16:creationId xmlns:a16="http://schemas.microsoft.com/office/drawing/2014/main" id="{C2AA2744-133E-4368-AC11-796BB9C236AE}"/>
              </a:ext>
            </a:extLst>
          </p:cNvPr>
          <p:cNvSpPr>
            <a:spLocks noGrp="1"/>
          </p:cNvSpPr>
          <p:nvPr>
            <p:ph type="pic" idx="44"/>
          </p:nvPr>
        </p:nvSpPr>
        <p:spPr>
          <a:xfrm>
            <a:off x="4064000" y="0"/>
            <a:ext cx="4064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1" name="Image">
            <a:extLst>
              <a:ext uri="{FF2B5EF4-FFF2-40B4-BE49-F238E27FC236}">
                <a16:creationId xmlns:a16="http://schemas.microsoft.com/office/drawing/2014/main" id="{DEC7FD1D-C2B7-4387-9831-15C2109862C7}"/>
              </a:ext>
            </a:extLst>
          </p:cNvPr>
          <p:cNvSpPr>
            <a:spLocks noGrp="1"/>
          </p:cNvSpPr>
          <p:nvPr>
            <p:ph type="pic" idx="45"/>
          </p:nvPr>
        </p:nvSpPr>
        <p:spPr>
          <a:xfrm>
            <a:off x="8128000" y="0"/>
            <a:ext cx="4064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2446455924"/>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 images (space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91F8E26-6944-4322-9D0B-25F2B0F84FE1}"/>
              </a:ext>
            </a:extLst>
          </p:cNvPr>
          <p:cNvSpPr>
            <a:spLocks noGrp="1"/>
          </p:cNvSpPr>
          <p:nvPr>
            <p:ph type="pic" idx="45"/>
          </p:nvPr>
        </p:nvSpPr>
        <p:spPr>
          <a:xfrm>
            <a:off x="0" y="4572000"/>
            <a:ext cx="12192000" cy="2286000"/>
          </a:xfrm>
          <a:custGeom>
            <a:avLst/>
            <a:gdLst>
              <a:gd name="connsiteX0" fmla="*/ 0 w 24384000"/>
              <a:gd name="connsiteY0" fmla="*/ 0 h 4572000"/>
              <a:gd name="connsiteX1" fmla="*/ 24384000 w 24384000"/>
              <a:gd name="connsiteY1" fmla="*/ 0 h 4572000"/>
              <a:gd name="connsiteX2" fmla="*/ 24384000 w 24384000"/>
              <a:gd name="connsiteY2" fmla="*/ 4572000 h 4572000"/>
              <a:gd name="connsiteX3" fmla="*/ 1771632 w 24384000"/>
              <a:gd name="connsiteY3" fmla="*/ 4572000 h 4572000"/>
              <a:gd name="connsiteX4" fmla="*/ 1771632 w 24384000"/>
              <a:gd name="connsiteY4" fmla="*/ 3685289 h 4572000"/>
              <a:gd name="connsiteX5" fmla="*/ 884921 w 24384000"/>
              <a:gd name="connsiteY5" fmla="*/ 3685289 h 4572000"/>
              <a:gd name="connsiteX6" fmla="*/ 884921 w 24384000"/>
              <a:gd name="connsiteY6" fmla="*/ 4572000 h 4572000"/>
              <a:gd name="connsiteX7" fmla="*/ 0 w 24384000"/>
              <a:gd name="connsiteY7"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4572000">
                <a:moveTo>
                  <a:pt x="0" y="0"/>
                </a:moveTo>
                <a:lnTo>
                  <a:pt x="24384000" y="0"/>
                </a:lnTo>
                <a:lnTo>
                  <a:pt x="24384000" y="4572000"/>
                </a:lnTo>
                <a:lnTo>
                  <a:pt x="1771632" y="4572000"/>
                </a:lnTo>
                <a:lnTo>
                  <a:pt x="1771632" y="3685289"/>
                </a:lnTo>
                <a:lnTo>
                  <a:pt x="884921" y="3685289"/>
                </a:lnTo>
                <a:lnTo>
                  <a:pt x="884921" y="4572000"/>
                </a:lnTo>
                <a:lnTo>
                  <a:pt x="0" y="4572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pic>
        <p:nvPicPr>
          <p:cNvPr id="1301"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Image">
            <a:extLst>
              <a:ext uri="{FF2B5EF4-FFF2-40B4-BE49-F238E27FC236}">
                <a16:creationId xmlns:a16="http://schemas.microsoft.com/office/drawing/2014/main" id="{F6383850-80EF-40B8-BAE9-81FD6D4825EE}"/>
              </a:ext>
            </a:extLst>
          </p:cNvPr>
          <p:cNvSpPr>
            <a:spLocks noGrp="1"/>
          </p:cNvSpPr>
          <p:nvPr>
            <p:ph type="pic" idx="43"/>
          </p:nvPr>
        </p:nvSpPr>
        <p:spPr>
          <a:xfrm>
            <a:off x="0" y="0"/>
            <a:ext cx="12192000" cy="2286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0" name="Image">
            <a:extLst>
              <a:ext uri="{FF2B5EF4-FFF2-40B4-BE49-F238E27FC236}">
                <a16:creationId xmlns:a16="http://schemas.microsoft.com/office/drawing/2014/main" id="{3829208A-8E0A-45A3-983C-3EDC01D30127}"/>
              </a:ext>
            </a:extLst>
          </p:cNvPr>
          <p:cNvSpPr>
            <a:spLocks noGrp="1"/>
          </p:cNvSpPr>
          <p:nvPr>
            <p:ph type="pic" idx="44"/>
          </p:nvPr>
        </p:nvSpPr>
        <p:spPr>
          <a:xfrm>
            <a:off x="0" y="2286000"/>
            <a:ext cx="12192000" cy="2286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3371626469"/>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4 images">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E3F080CD-B8F8-4773-9C2E-C61F3BE378D5}"/>
              </a:ext>
            </a:extLst>
          </p:cNvPr>
          <p:cNvSpPr>
            <a:spLocks noGrp="1"/>
          </p:cNvSpPr>
          <p:nvPr>
            <p:ph type="pic" idx="45"/>
          </p:nvPr>
        </p:nvSpPr>
        <p:spPr>
          <a:xfrm>
            <a:off x="0" y="3429000"/>
            <a:ext cx="6096000" cy="3429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1771632 w 12192000"/>
              <a:gd name="connsiteY3" fmla="*/ 6858000 h 6858000"/>
              <a:gd name="connsiteX4" fmla="*/ 1771632 w 12192000"/>
              <a:gd name="connsiteY4" fmla="*/ 5971289 h 6858000"/>
              <a:gd name="connsiteX5" fmla="*/ 884921 w 12192000"/>
              <a:gd name="connsiteY5" fmla="*/ 5971289 h 6858000"/>
              <a:gd name="connsiteX6" fmla="*/ 884921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1771632" y="6858000"/>
                </a:lnTo>
                <a:lnTo>
                  <a:pt x="1771632" y="5971289"/>
                </a:lnTo>
                <a:lnTo>
                  <a:pt x="884921" y="5971289"/>
                </a:lnTo>
                <a:lnTo>
                  <a:pt x="884921" y="6858000"/>
                </a:lnTo>
                <a:lnTo>
                  <a:pt x="0" y="6858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pic>
        <p:nvPicPr>
          <p:cNvPr id="1313"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7" name="Image">
            <a:extLst>
              <a:ext uri="{FF2B5EF4-FFF2-40B4-BE49-F238E27FC236}">
                <a16:creationId xmlns:a16="http://schemas.microsoft.com/office/drawing/2014/main" id="{32CC2756-A8E3-4E1A-8F09-098CC97F4BFA}"/>
              </a:ext>
            </a:extLst>
          </p:cNvPr>
          <p:cNvSpPr>
            <a:spLocks noGrp="1"/>
          </p:cNvSpPr>
          <p:nvPr>
            <p:ph type="pic" idx="43"/>
          </p:nvPr>
        </p:nvSpPr>
        <p:spPr>
          <a:xfrm>
            <a:off x="0" y="0"/>
            <a:ext cx="6096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8" name="Image">
            <a:extLst>
              <a:ext uri="{FF2B5EF4-FFF2-40B4-BE49-F238E27FC236}">
                <a16:creationId xmlns:a16="http://schemas.microsoft.com/office/drawing/2014/main" id="{54B79ADC-167A-46BA-A8FA-840D0E700747}"/>
              </a:ext>
            </a:extLst>
          </p:cNvPr>
          <p:cNvSpPr>
            <a:spLocks noGrp="1"/>
          </p:cNvSpPr>
          <p:nvPr>
            <p:ph type="pic" idx="44"/>
          </p:nvPr>
        </p:nvSpPr>
        <p:spPr>
          <a:xfrm>
            <a:off x="6096000" y="0"/>
            <a:ext cx="6096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0" name="Image">
            <a:extLst>
              <a:ext uri="{FF2B5EF4-FFF2-40B4-BE49-F238E27FC236}">
                <a16:creationId xmlns:a16="http://schemas.microsoft.com/office/drawing/2014/main" id="{71C9E816-689B-46E1-8ACE-02342821471D}"/>
              </a:ext>
            </a:extLst>
          </p:cNvPr>
          <p:cNvSpPr>
            <a:spLocks noGrp="1"/>
          </p:cNvSpPr>
          <p:nvPr>
            <p:ph type="pic" idx="46"/>
          </p:nvPr>
        </p:nvSpPr>
        <p:spPr>
          <a:xfrm>
            <a:off x="6096000" y="3429000"/>
            <a:ext cx="6096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2036314778"/>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6 images">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EA91B32E-860B-4264-AB88-97263131DE08}"/>
              </a:ext>
            </a:extLst>
          </p:cNvPr>
          <p:cNvSpPr>
            <a:spLocks noGrp="1"/>
          </p:cNvSpPr>
          <p:nvPr>
            <p:ph type="pic" idx="47"/>
          </p:nvPr>
        </p:nvSpPr>
        <p:spPr>
          <a:xfrm>
            <a:off x="0" y="3429000"/>
            <a:ext cx="4064000" cy="3429000"/>
          </a:xfrm>
          <a:custGeom>
            <a:avLst/>
            <a:gdLst>
              <a:gd name="connsiteX0" fmla="*/ 884921 w 8128000"/>
              <a:gd name="connsiteY0" fmla="*/ 5971288 h 6858000"/>
              <a:gd name="connsiteX1" fmla="*/ 884921 w 8128000"/>
              <a:gd name="connsiteY1" fmla="*/ 6857999 h 6858000"/>
              <a:gd name="connsiteX2" fmla="*/ 1771632 w 8128000"/>
              <a:gd name="connsiteY2" fmla="*/ 6857999 h 6858000"/>
              <a:gd name="connsiteX3" fmla="*/ 1771632 w 8128000"/>
              <a:gd name="connsiteY3" fmla="*/ 5971288 h 6858000"/>
              <a:gd name="connsiteX4" fmla="*/ 0 w 8128000"/>
              <a:gd name="connsiteY4" fmla="*/ 0 h 6858000"/>
              <a:gd name="connsiteX5" fmla="*/ 8128000 w 8128000"/>
              <a:gd name="connsiteY5" fmla="*/ 0 h 6858000"/>
              <a:gd name="connsiteX6" fmla="*/ 8128000 w 8128000"/>
              <a:gd name="connsiteY6" fmla="*/ 6858000 h 6858000"/>
              <a:gd name="connsiteX7" fmla="*/ 0 w 8128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8000" h="6858000">
                <a:moveTo>
                  <a:pt x="884921" y="5971288"/>
                </a:moveTo>
                <a:lnTo>
                  <a:pt x="884921" y="6857999"/>
                </a:lnTo>
                <a:lnTo>
                  <a:pt x="1771632" y="6857999"/>
                </a:lnTo>
                <a:lnTo>
                  <a:pt x="1771632" y="5971288"/>
                </a:lnTo>
                <a:close/>
                <a:moveTo>
                  <a:pt x="0" y="0"/>
                </a:moveTo>
                <a:lnTo>
                  <a:pt x="8128000" y="0"/>
                </a:lnTo>
                <a:lnTo>
                  <a:pt x="8128000" y="6858000"/>
                </a:lnTo>
                <a:lnTo>
                  <a:pt x="0" y="6858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pic>
        <p:nvPicPr>
          <p:cNvPr id="1283"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284" name="Slide Number"/>
          <p:cNvSpPr txBox="1">
            <a:spLocks noGrp="1"/>
          </p:cNvSpPr>
          <p:nvPr>
            <p:ph type="sldNum" sz="quarter" idx="2"/>
          </p:nvPr>
        </p:nvSpPr>
        <p:spPr>
          <a:xfrm>
            <a:off x="8736225" y="6256656"/>
            <a:ext cx="217424" cy="199390"/>
          </a:xfrm>
          <a:prstGeom prst="rect">
            <a:avLst/>
          </a:prstGeom>
        </p:spPr>
        <p:txBody>
          <a:bodyPr/>
          <a:lstStyle>
            <a:lvl1pPr algn="l" defTabSz="411480">
              <a:lnSpc>
                <a:spcPct val="130000"/>
              </a:lnSpc>
              <a:defRPr sz="1200">
                <a:solidFill>
                  <a:schemeClr val="accent1">
                    <a:lumOff val="-57413"/>
                  </a:schemeClr>
                </a:solidFill>
              </a:defRPr>
            </a:lvl1pPr>
          </a:lstStyle>
          <a:p>
            <a:fld id="{86CB4B4D-7CA3-9044-876B-883B54F8677D}" type="slidenum">
              <a:t>‹#›</a:t>
            </a:fld>
            <a:endParaRPr/>
          </a:p>
        </p:txBody>
      </p:sp>
      <p:sp>
        <p:nvSpPr>
          <p:cNvPr id="10" name="Image">
            <a:extLst>
              <a:ext uri="{FF2B5EF4-FFF2-40B4-BE49-F238E27FC236}">
                <a16:creationId xmlns:a16="http://schemas.microsoft.com/office/drawing/2014/main" id="{4B848CD1-BE9C-41F9-8745-1AB328ADF9AF}"/>
              </a:ext>
            </a:extLst>
          </p:cNvPr>
          <p:cNvSpPr>
            <a:spLocks noGrp="1"/>
          </p:cNvSpPr>
          <p:nvPr>
            <p:ph type="pic" idx="44"/>
          </p:nvPr>
        </p:nvSpPr>
        <p:spPr>
          <a:xfrm>
            <a:off x="0" y="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6" name="Image">
            <a:extLst>
              <a:ext uri="{FF2B5EF4-FFF2-40B4-BE49-F238E27FC236}">
                <a16:creationId xmlns:a16="http://schemas.microsoft.com/office/drawing/2014/main" id="{4E9CCDBD-5E9C-4E60-9CF9-7018DC9C5B88}"/>
              </a:ext>
            </a:extLst>
          </p:cNvPr>
          <p:cNvSpPr>
            <a:spLocks noGrp="1"/>
          </p:cNvSpPr>
          <p:nvPr>
            <p:ph type="pic" idx="45"/>
          </p:nvPr>
        </p:nvSpPr>
        <p:spPr>
          <a:xfrm>
            <a:off x="4064000" y="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7" name="Image">
            <a:extLst>
              <a:ext uri="{FF2B5EF4-FFF2-40B4-BE49-F238E27FC236}">
                <a16:creationId xmlns:a16="http://schemas.microsoft.com/office/drawing/2014/main" id="{F85AB4D9-6EF6-4BB1-A384-0991BF7C7A1A}"/>
              </a:ext>
            </a:extLst>
          </p:cNvPr>
          <p:cNvSpPr>
            <a:spLocks noGrp="1"/>
          </p:cNvSpPr>
          <p:nvPr>
            <p:ph type="pic" idx="46"/>
          </p:nvPr>
        </p:nvSpPr>
        <p:spPr>
          <a:xfrm>
            <a:off x="8128000" y="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9" name="Image">
            <a:extLst>
              <a:ext uri="{FF2B5EF4-FFF2-40B4-BE49-F238E27FC236}">
                <a16:creationId xmlns:a16="http://schemas.microsoft.com/office/drawing/2014/main" id="{302AB09B-2000-42F5-A39F-B0AAA8C6A05A}"/>
              </a:ext>
            </a:extLst>
          </p:cNvPr>
          <p:cNvSpPr>
            <a:spLocks noGrp="1"/>
          </p:cNvSpPr>
          <p:nvPr>
            <p:ph type="pic" idx="48"/>
          </p:nvPr>
        </p:nvSpPr>
        <p:spPr>
          <a:xfrm>
            <a:off x="4064000" y="342900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0" name="Image">
            <a:extLst>
              <a:ext uri="{FF2B5EF4-FFF2-40B4-BE49-F238E27FC236}">
                <a16:creationId xmlns:a16="http://schemas.microsoft.com/office/drawing/2014/main" id="{8CA0A397-2712-4534-845B-08106BC8B75F}"/>
              </a:ext>
            </a:extLst>
          </p:cNvPr>
          <p:cNvSpPr>
            <a:spLocks noGrp="1"/>
          </p:cNvSpPr>
          <p:nvPr>
            <p:ph type="pic" idx="49"/>
          </p:nvPr>
        </p:nvSpPr>
        <p:spPr>
          <a:xfrm>
            <a:off x="8128000" y="342900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2597510515"/>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8 images (spaced)">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AD4D7521-3C1D-4E84-8B27-F41A085468B7}"/>
              </a:ext>
            </a:extLst>
          </p:cNvPr>
          <p:cNvSpPr>
            <a:spLocks noGrp="1"/>
          </p:cNvSpPr>
          <p:nvPr>
            <p:ph type="pic" idx="50"/>
          </p:nvPr>
        </p:nvSpPr>
        <p:spPr>
          <a:xfrm>
            <a:off x="0" y="3429000"/>
            <a:ext cx="3048000" cy="3429000"/>
          </a:xfrm>
          <a:custGeom>
            <a:avLst/>
            <a:gdLst>
              <a:gd name="connsiteX0" fmla="*/ 884921 w 6096000"/>
              <a:gd name="connsiteY0" fmla="*/ 5971288 h 6858000"/>
              <a:gd name="connsiteX1" fmla="*/ 884921 w 6096000"/>
              <a:gd name="connsiteY1" fmla="*/ 6857999 h 6858000"/>
              <a:gd name="connsiteX2" fmla="*/ 1771632 w 6096000"/>
              <a:gd name="connsiteY2" fmla="*/ 6857999 h 6858000"/>
              <a:gd name="connsiteX3" fmla="*/ 1771632 w 6096000"/>
              <a:gd name="connsiteY3" fmla="*/ 5971288 h 6858000"/>
              <a:gd name="connsiteX4" fmla="*/ 0 w 6096000"/>
              <a:gd name="connsiteY4" fmla="*/ 0 h 6858000"/>
              <a:gd name="connsiteX5" fmla="*/ 6096000 w 6096000"/>
              <a:gd name="connsiteY5" fmla="*/ 0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884921" y="5971288"/>
                </a:moveTo>
                <a:lnTo>
                  <a:pt x="884921" y="6857999"/>
                </a:lnTo>
                <a:lnTo>
                  <a:pt x="1771632" y="6857999"/>
                </a:lnTo>
                <a:lnTo>
                  <a:pt x="1771632" y="5971288"/>
                </a:lnTo>
                <a:close/>
                <a:moveTo>
                  <a:pt x="0" y="0"/>
                </a:moveTo>
                <a:lnTo>
                  <a:pt x="6096000" y="0"/>
                </a:lnTo>
                <a:lnTo>
                  <a:pt x="6096000" y="6858000"/>
                </a:lnTo>
                <a:lnTo>
                  <a:pt x="0" y="6858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sp>
        <p:nvSpPr>
          <p:cNvPr id="1298" name="Slide Number"/>
          <p:cNvSpPr txBox="1">
            <a:spLocks noGrp="1"/>
          </p:cNvSpPr>
          <p:nvPr>
            <p:ph type="sldNum" sz="quarter" idx="2"/>
          </p:nvPr>
        </p:nvSpPr>
        <p:spPr>
          <a:xfrm>
            <a:off x="8736225" y="6256656"/>
            <a:ext cx="217424" cy="199390"/>
          </a:xfrm>
          <a:prstGeom prst="rect">
            <a:avLst/>
          </a:prstGeom>
        </p:spPr>
        <p:txBody>
          <a:bodyPr/>
          <a:lstStyle>
            <a:lvl1pPr algn="l" defTabSz="411480">
              <a:lnSpc>
                <a:spcPct val="130000"/>
              </a:lnSpc>
              <a:defRPr sz="1200">
                <a:solidFill>
                  <a:schemeClr val="accent1">
                    <a:lumOff val="-57413"/>
                  </a:schemeClr>
                </a:solidFill>
              </a:defRPr>
            </a:lvl1pPr>
          </a:lstStyle>
          <a:p>
            <a:fld id="{86CB4B4D-7CA3-9044-876B-883B54F8677D}" type="slidenum">
              <a:t>‹#›</a:t>
            </a:fld>
            <a:endParaRPr/>
          </a:p>
        </p:txBody>
      </p:sp>
      <p:pic>
        <p:nvPicPr>
          <p:cNvPr id="1297"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8" name="Image">
            <a:extLst>
              <a:ext uri="{FF2B5EF4-FFF2-40B4-BE49-F238E27FC236}">
                <a16:creationId xmlns:a16="http://schemas.microsoft.com/office/drawing/2014/main" id="{4525ABB3-881C-40DA-82CA-FB8C789DFF3F}"/>
              </a:ext>
            </a:extLst>
          </p:cNvPr>
          <p:cNvSpPr>
            <a:spLocks noGrp="1"/>
          </p:cNvSpPr>
          <p:nvPr>
            <p:ph type="pic" idx="46"/>
          </p:nvPr>
        </p:nvSpPr>
        <p:spPr>
          <a:xfrm>
            <a:off x="0" y="0"/>
            <a:ext cx="3048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9" name="Image">
            <a:extLst>
              <a:ext uri="{FF2B5EF4-FFF2-40B4-BE49-F238E27FC236}">
                <a16:creationId xmlns:a16="http://schemas.microsoft.com/office/drawing/2014/main" id="{C5B7488D-2A9D-4883-81AA-96806B797F60}"/>
              </a:ext>
            </a:extLst>
          </p:cNvPr>
          <p:cNvSpPr>
            <a:spLocks noGrp="1"/>
          </p:cNvSpPr>
          <p:nvPr>
            <p:ph type="pic" idx="47"/>
          </p:nvPr>
        </p:nvSpPr>
        <p:spPr>
          <a:xfrm>
            <a:off x="3048000" y="0"/>
            <a:ext cx="3048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0" name="Image">
            <a:extLst>
              <a:ext uri="{FF2B5EF4-FFF2-40B4-BE49-F238E27FC236}">
                <a16:creationId xmlns:a16="http://schemas.microsoft.com/office/drawing/2014/main" id="{77E83968-6CC8-49BE-826A-7373AAE7E3AC}"/>
              </a:ext>
            </a:extLst>
          </p:cNvPr>
          <p:cNvSpPr>
            <a:spLocks noGrp="1"/>
          </p:cNvSpPr>
          <p:nvPr>
            <p:ph type="pic" idx="48"/>
          </p:nvPr>
        </p:nvSpPr>
        <p:spPr>
          <a:xfrm>
            <a:off x="6096000" y="0"/>
            <a:ext cx="3048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1" name="Image">
            <a:extLst>
              <a:ext uri="{FF2B5EF4-FFF2-40B4-BE49-F238E27FC236}">
                <a16:creationId xmlns:a16="http://schemas.microsoft.com/office/drawing/2014/main" id="{51558AD7-91E5-4770-837D-ABCE4AA9F454}"/>
              </a:ext>
            </a:extLst>
          </p:cNvPr>
          <p:cNvSpPr>
            <a:spLocks noGrp="1"/>
          </p:cNvSpPr>
          <p:nvPr>
            <p:ph type="pic" idx="49"/>
          </p:nvPr>
        </p:nvSpPr>
        <p:spPr>
          <a:xfrm>
            <a:off x="9144000" y="0"/>
            <a:ext cx="3048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3" name="Image">
            <a:extLst>
              <a:ext uri="{FF2B5EF4-FFF2-40B4-BE49-F238E27FC236}">
                <a16:creationId xmlns:a16="http://schemas.microsoft.com/office/drawing/2014/main" id="{C007ADF5-9FA4-4DD2-B499-B996FEB53897}"/>
              </a:ext>
            </a:extLst>
          </p:cNvPr>
          <p:cNvSpPr>
            <a:spLocks noGrp="1"/>
          </p:cNvSpPr>
          <p:nvPr>
            <p:ph type="pic" idx="51"/>
          </p:nvPr>
        </p:nvSpPr>
        <p:spPr>
          <a:xfrm>
            <a:off x="3048000" y="3429000"/>
            <a:ext cx="3048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4" name="Image">
            <a:extLst>
              <a:ext uri="{FF2B5EF4-FFF2-40B4-BE49-F238E27FC236}">
                <a16:creationId xmlns:a16="http://schemas.microsoft.com/office/drawing/2014/main" id="{9C712040-3E13-4DCB-9FCD-861D5D35D892}"/>
              </a:ext>
            </a:extLst>
          </p:cNvPr>
          <p:cNvSpPr>
            <a:spLocks noGrp="1"/>
          </p:cNvSpPr>
          <p:nvPr>
            <p:ph type="pic" idx="52"/>
          </p:nvPr>
        </p:nvSpPr>
        <p:spPr>
          <a:xfrm>
            <a:off x="6096000" y="3429000"/>
            <a:ext cx="3048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5" name="Image">
            <a:extLst>
              <a:ext uri="{FF2B5EF4-FFF2-40B4-BE49-F238E27FC236}">
                <a16:creationId xmlns:a16="http://schemas.microsoft.com/office/drawing/2014/main" id="{3A878A3D-2F8F-4D4E-B9F5-4C90A1A07DFE}"/>
              </a:ext>
            </a:extLst>
          </p:cNvPr>
          <p:cNvSpPr>
            <a:spLocks noGrp="1"/>
          </p:cNvSpPr>
          <p:nvPr>
            <p:ph type="pic" idx="53"/>
          </p:nvPr>
        </p:nvSpPr>
        <p:spPr>
          <a:xfrm>
            <a:off x="9144000" y="3429000"/>
            <a:ext cx="3048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72251573"/>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ase study 1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id="{AF1018F8-F18E-4EC6-8ACE-9C0E9B96F9B2}"/>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sp>
        <p:nvSpPr>
          <p:cNvPr id="1362" name="Rectangle"/>
          <p:cNvSpPr>
            <a:spLocks noGrp="1"/>
          </p:cNvSpPr>
          <p:nvPr>
            <p:ph type="body" sz="quarter" idx="22"/>
          </p:nvPr>
        </p:nvSpPr>
        <p:spPr>
          <a:xfrm>
            <a:off x="0" y="0"/>
            <a:ext cx="3487805" cy="3430290"/>
          </a:xfrm>
          <a:prstGeom prst="rect">
            <a:avLst/>
          </a:prstGeom>
          <a:solidFill>
            <a:schemeClr val="accent1">
              <a:lumOff val="-57413"/>
            </a:schemeClr>
          </a:solidFill>
        </p:spPr>
        <p:txBody>
          <a:bodyPr lIns="50800" tIns="50800" rIns="50800" bIns="50800">
            <a:noAutofit/>
          </a:bodyPr>
          <a:lstStyle>
            <a:lvl1pPr defTabSz="411480">
              <a:lnSpc>
                <a:spcPct val="130000"/>
              </a:lnSpc>
              <a:spcBef>
                <a:spcPts val="0"/>
              </a:spcBef>
              <a:defRPr sz="1200" b="0">
                <a:solidFill>
                  <a:schemeClr val="accent1">
                    <a:lumOff val="-57413"/>
                  </a:schemeClr>
                </a:solidFill>
              </a:defRPr>
            </a:lvl1pPr>
          </a:lstStyle>
          <a:p>
            <a:pPr lvl="0"/>
            <a:r>
              <a:rPr lang="en-GB"/>
              <a:t>Click to edit Master text styles</a:t>
            </a:r>
          </a:p>
        </p:txBody>
      </p:sp>
      <p:sp>
        <p:nvSpPr>
          <p:cNvPr id="1363" name="sticker"/>
          <p:cNvSpPr>
            <a:spLocks noGrp="1"/>
          </p:cNvSpPr>
          <p:nvPr>
            <p:ph type="body" sz="quarter" idx="23"/>
          </p:nvPr>
        </p:nvSpPr>
        <p:spPr>
          <a:xfrm>
            <a:off x="2950559" y="2877270"/>
            <a:ext cx="1081535" cy="1081535"/>
          </a:xfrm>
          <a:prstGeom prst="ellipse">
            <a:avLst/>
          </a:prstGeom>
          <a:solidFill>
            <a:srgbClr val="FFFFFF"/>
          </a:solidFill>
        </p:spPr>
        <p:txBody>
          <a:bodyPr lIns="50800" tIns="50800" rIns="50800" bIns="50800" anchor="ctr">
            <a:noAutofit/>
          </a:bodyPr>
          <a:lstStyle>
            <a:lvl1pPr algn="ctr" defTabSz="412750">
              <a:lnSpc>
                <a:spcPct val="110000"/>
              </a:lnSpc>
              <a:spcBef>
                <a:spcPts val="0"/>
              </a:spcBef>
              <a:defRPr sz="850" b="0" cap="all" spc="85">
                <a:solidFill>
                  <a:schemeClr val="accent1">
                    <a:lumOff val="-57413"/>
                  </a:schemeClr>
                </a:solidFill>
                <a:latin typeface="BentonSansF Medium"/>
                <a:ea typeface="BentonSansF Medium"/>
                <a:cs typeface="BentonSansF Medium"/>
                <a:sym typeface="BentonSansF Medium"/>
              </a:defRPr>
            </a:lvl1pPr>
          </a:lstStyle>
          <a:p>
            <a:pPr lvl="0"/>
            <a:r>
              <a:rPr lang="en-GB"/>
              <a:t>Click to edit Master text styles</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442384" y="1005977"/>
            <a:ext cx="2594569" cy="153889"/>
          </a:xfrm>
        </p:spPr>
        <p:txBody>
          <a:bodyPr>
            <a:sp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Project / Studio</a:t>
            </a:r>
            <a:endParaRPr lang="de-DE"/>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442384" y="1758871"/>
            <a:ext cx="2594569" cy="1108926"/>
          </a:xfrm>
        </p:spPr>
        <p:txBody>
          <a:bodyPr wrap="square">
            <a:spAutoFit/>
          </a:bodyPr>
          <a:lstStyle>
            <a:lvl1pPr algn="l">
              <a:lnSpc>
                <a:spcPct val="140000"/>
              </a:lnSpc>
              <a:defRPr sz="1050">
                <a:solidFill>
                  <a:schemeClr val="bg1"/>
                </a:solidFill>
              </a:defRPr>
            </a:lvl1pPr>
          </a:lstStyle>
          <a:p>
            <a:pPr lvl="0"/>
            <a:r>
              <a:rPr lang="en-US"/>
              <a:t>Project synopsis… </a:t>
            </a:r>
            <a:br>
              <a:rPr lang="en-US"/>
            </a:br>
            <a:r>
              <a:rPr lang="en-US"/>
              <a:t>What was the ask, and what did we deliver? What are the details that matter? What did we do to position our client for success? Did we win any awards? </a:t>
            </a:r>
          </a:p>
        </p:txBody>
      </p:sp>
      <p:pic>
        <p:nvPicPr>
          <p:cNvPr id="1367"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442384" y="351642"/>
            <a:ext cx="2594569" cy="546101"/>
          </a:xfrm>
        </p:spPr>
        <p:txBody>
          <a:bodyPr anchor="t"/>
          <a:lstStyle>
            <a:lvl1pPr>
              <a:defRPr>
                <a:solidFill>
                  <a:schemeClr val="bg1"/>
                </a:solidFill>
              </a:defRPr>
            </a:lvl1pPr>
          </a:lstStyle>
          <a:p>
            <a:r>
              <a:rPr lang="en-US"/>
              <a:t>Client name</a:t>
            </a:r>
          </a:p>
        </p:txBody>
      </p:sp>
    </p:spTree>
    <p:extLst>
      <p:ext uri="{BB962C8B-B14F-4D97-AF65-F5344CB8AC3E}">
        <p14:creationId xmlns:p14="http://schemas.microsoft.com/office/powerpoint/2010/main" val="362833226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ase study grid">
    <p:spTree>
      <p:nvGrpSpPr>
        <p:cNvPr id="1" name=""/>
        <p:cNvGrpSpPr/>
        <p:nvPr/>
      </p:nvGrpSpPr>
      <p:grpSpPr>
        <a:xfrm>
          <a:off x="0" y="0"/>
          <a:ext cx="0" cy="0"/>
          <a:chOff x="0" y="0"/>
          <a:chExt cx="0" cy="0"/>
        </a:xfrm>
      </p:grpSpPr>
      <p:sp>
        <p:nvSpPr>
          <p:cNvPr id="15" name="Image">
            <a:extLst>
              <a:ext uri="{FF2B5EF4-FFF2-40B4-BE49-F238E27FC236}">
                <a16:creationId xmlns:a16="http://schemas.microsoft.com/office/drawing/2014/main" id="{912F52E0-A333-43D5-8173-AEF42FB78FEB}"/>
              </a:ext>
            </a:extLst>
          </p:cNvPr>
          <p:cNvSpPr>
            <a:spLocks noGrp="1"/>
          </p:cNvSpPr>
          <p:nvPr>
            <p:ph type="pic" idx="49"/>
          </p:nvPr>
        </p:nvSpPr>
        <p:spPr>
          <a:xfrm>
            <a:off x="6496015" y="0"/>
            <a:ext cx="5695986"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6" name="Image">
            <a:extLst>
              <a:ext uri="{FF2B5EF4-FFF2-40B4-BE49-F238E27FC236}">
                <a16:creationId xmlns:a16="http://schemas.microsoft.com/office/drawing/2014/main" id="{819256E1-B9B3-45AA-9F93-49F3CF8851D9}"/>
              </a:ext>
            </a:extLst>
          </p:cNvPr>
          <p:cNvSpPr>
            <a:spLocks noGrp="1"/>
          </p:cNvSpPr>
          <p:nvPr>
            <p:ph type="pic" idx="50"/>
          </p:nvPr>
        </p:nvSpPr>
        <p:spPr>
          <a:xfrm>
            <a:off x="3487806" y="0"/>
            <a:ext cx="300821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7" name="Image">
            <a:extLst>
              <a:ext uri="{FF2B5EF4-FFF2-40B4-BE49-F238E27FC236}">
                <a16:creationId xmlns:a16="http://schemas.microsoft.com/office/drawing/2014/main" id="{AA31D3B4-8DB6-4ABB-A684-918F256A9C08}"/>
              </a:ext>
            </a:extLst>
          </p:cNvPr>
          <p:cNvSpPr>
            <a:spLocks noGrp="1"/>
          </p:cNvSpPr>
          <p:nvPr>
            <p:ph type="pic" idx="51"/>
          </p:nvPr>
        </p:nvSpPr>
        <p:spPr>
          <a:xfrm>
            <a:off x="7405402" y="3429000"/>
            <a:ext cx="4786598"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9" name="Image">
            <a:extLst>
              <a:ext uri="{FF2B5EF4-FFF2-40B4-BE49-F238E27FC236}">
                <a16:creationId xmlns:a16="http://schemas.microsoft.com/office/drawing/2014/main" id="{2CFEE2B9-DCBA-4C9F-8A78-5A6B1A394A41}"/>
              </a:ext>
            </a:extLst>
          </p:cNvPr>
          <p:cNvSpPr>
            <a:spLocks noGrp="1"/>
          </p:cNvSpPr>
          <p:nvPr>
            <p:ph type="pic" idx="52"/>
          </p:nvPr>
        </p:nvSpPr>
        <p:spPr>
          <a:xfrm>
            <a:off x="3923022" y="3429000"/>
            <a:ext cx="348238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1" name="Picture Placeholder 20">
            <a:extLst>
              <a:ext uri="{FF2B5EF4-FFF2-40B4-BE49-F238E27FC236}">
                <a16:creationId xmlns:a16="http://schemas.microsoft.com/office/drawing/2014/main" id="{048B61C8-9433-4C3D-8E99-7FED1A94395E}"/>
              </a:ext>
            </a:extLst>
          </p:cNvPr>
          <p:cNvSpPr>
            <a:spLocks noGrp="1"/>
          </p:cNvSpPr>
          <p:nvPr>
            <p:ph type="pic" idx="53"/>
          </p:nvPr>
        </p:nvSpPr>
        <p:spPr>
          <a:xfrm>
            <a:off x="0" y="3429000"/>
            <a:ext cx="3923023" cy="3429000"/>
          </a:xfrm>
          <a:custGeom>
            <a:avLst/>
            <a:gdLst>
              <a:gd name="connsiteX0" fmla="*/ 0 w 7846045"/>
              <a:gd name="connsiteY0" fmla="*/ 0 h 6858000"/>
              <a:gd name="connsiteX1" fmla="*/ 7846045 w 7846045"/>
              <a:gd name="connsiteY1" fmla="*/ 0 h 6858000"/>
              <a:gd name="connsiteX2" fmla="*/ 7846045 w 7846045"/>
              <a:gd name="connsiteY2" fmla="*/ 6858000 h 6858000"/>
              <a:gd name="connsiteX3" fmla="*/ 1771632 w 7846045"/>
              <a:gd name="connsiteY3" fmla="*/ 6858000 h 6858000"/>
              <a:gd name="connsiteX4" fmla="*/ 1771632 w 7846045"/>
              <a:gd name="connsiteY4" fmla="*/ 5971289 h 6858000"/>
              <a:gd name="connsiteX5" fmla="*/ 884921 w 7846045"/>
              <a:gd name="connsiteY5" fmla="*/ 5971289 h 6858000"/>
              <a:gd name="connsiteX6" fmla="*/ 884921 w 7846045"/>
              <a:gd name="connsiteY6" fmla="*/ 6858000 h 6858000"/>
              <a:gd name="connsiteX7" fmla="*/ 0 w 784604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6045" h="6858000">
                <a:moveTo>
                  <a:pt x="0" y="0"/>
                </a:moveTo>
                <a:lnTo>
                  <a:pt x="7846045" y="0"/>
                </a:lnTo>
                <a:lnTo>
                  <a:pt x="7846045" y="6858000"/>
                </a:lnTo>
                <a:lnTo>
                  <a:pt x="1771632" y="6858000"/>
                </a:lnTo>
                <a:lnTo>
                  <a:pt x="1771632" y="5971289"/>
                </a:lnTo>
                <a:lnTo>
                  <a:pt x="884921" y="5971289"/>
                </a:lnTo>
                <a:lnTo>
                  <a:pt x="884921" y="6858000"/>
                </a:lnTo>
                <a:lnTo>
                  <a:pt x="0" y="6858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sp>
        <p:nvSpPr>
          <p:cNvPr id="1362" name="Rectangle"/>
          <p:cNvSpPr>
            <a:spLocks noGrp="1"/>
          </p:cNvSpPr>
          <p:nvPr>
            <p:ph type="body" sz="quarter" idx="22"/>
          </p:nvPr>
        </p:nvSpPr>
        <p:spPr>
          <a:xfrm>
            <a:off x="0" y="0"/>
            <a:ext cx="3487805" cy="3430290"/>
          </a:xfrm>
          <a:prstGeom prst="rect">
            <a:avLst/>
          </a:prstGeom>
          <a:solidFill>
            <a:schemeClr val="accent1">
              <a:lumOff val="-57413"/>
            </a:schemeClr>
          </a:solidFill>
        </p:spPr>
        <p:txBody>
          <a:bodyPr lIns="50800" tIns="50800" rIns="50800" bIns="50800">
            <a:noAutofit/>
          </a:bodyPr>
          <a:lstStyle>
            <a:lvl1pPr defTabSz="411480">
              <a:lnSpc>
                <a:spcPct val="130000"/>
              </a:lnSpc>
              <a:spcBef>
                <a:spcPts val="0"/>
              </a:spcBef>
              <a:defRPr sz="1200" b="0">
                <a:solidFill>
                  <a:schemeClr val="accent1">
                    <a:lumOff val="-57413"/>
                  </a:schemeClr>
                </a:solidFill>
              </a:defRPr>
            </a:lvl1pPr>
          </a:lstStyle>
          <a:p>
            <a:pPr lvl="0"/>
            <a:r>
              <a:rPr lang="en-GB"/>
              <a:t>Click to edit Master text styles</a:t>
            </a:r>
          </a:p>
        </p:txBody>
      </p:sp>
      <p:sp>
        <p:nvSpPr>
          <p:cNvPr id="1363" name="sticker"/>
          <p:cNvSpPr>
            <a:spLocks noGrp="1"/>
          </p:cNvSpPr>
          <p:nvPr>
            <p:ph type="body" sz="quarter" idx="23"/>
          </p:nvPr>
        </p:nvSpPr>
        <p:spPr>
          <a:xfrm>
            <a:off x="2950559" y="2877270"/>
            <a:ext cx="1081535" cy="1081535"/>
          </a:xfrm>
          <a:prstGeom prst="ellipse">
            <a:avLst/>
          </a:prstGeom>
          <a:solidFill>
            <a:srgbClr val="FFFFFF"/>
          </a:solidFill>
        </p:spPr>
        <p:txBody>
          <a:bodyPr lIns="50800" tIns="50800" rIns="50800" bIns="50800" anchor="ctr">
            <a:noAutofit/>
          </a:bodyPr>
          <a:lstStyle>
            <a:lvl1pPr algn="ctr" defTabSz="412750">
              <a:lnSpc>
                <a:spcPct val="110000"/>
              </a:lnSpc>
              <a:spcBef>
                <a:spcPts val="0"/>
              </a:spcBef>
              <a:defRPr sz="850" b="0" cap="all" spc="85">
                <a:solidFill>
                  <a:schemeClr val="accent1">
                    <a:lumOff val="-57413"/>
                  </a:schemeClr>
                </a:solidFill>
                <a:latin typeface="BentonSansF Medium"/>
                <a:ea typeface="BentonSansF Medium"/>
                <a:cs typeface="BentonSansF Medium"/>
                <a:sym typeface="BentonSansF Medium"/>
              </a:defRPr>
            </a:lvl1pPr>
          </a:lstStyle>
          <a:p>
            <a:pPr lvl="0"/>
            <a:r>
              <a:rPr lang="en-GB"/>
              <a:t>Click to edit Master text styles</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442384" y="1005977"/>
            <a:ext cx="2594569" cy="153889"/>
          </a:xfrm>
        </p:spPr>
        <p:txBody>
          <a:bodyPr>
            <a:sp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Project / Studio</a:t>
            </a:r>
            <a:endParaRPr lang="de-DE"/>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442384" y="1758871"/>
            <a:ext cx="2594569" cy="1108926"/>
          </a:xfrm>
        </p:spPr>
        <p:txBody>
          <a:bodyPr wrap="square">
            <a:spAutoFit/>
          </a:bodyPr>
          <a:lstStyle>
            <a:lvl1pPr algn="l">
              <a:lnSpc>
                <a:spcPct val="140000"/>
              </a:lnSpc>
              <a:defRPr sz="1050">
                <a:solidFill>
                  <a:schemeClr val="bg1"/>
                </a:solidFill>
              </a:defRPr>
            </a:lvl1pPr>
          </a:lstStyle>
          <a:p>
            <a:pPr lvl="0"/>
            <a:r>
              <a:rPr lang="en-US"/>
              <a:t>Project synopsis… </a:t>
            </a:r>
            <a:br>
              <a:rPr lang="en-US"/>
            </a:br>
            <a:r>
              <a:rPr lang="en-US"/>
              <a:t>What was the ask, and what did we deliver? What are the details that matter? What did we do to position our client for success? Did we win any awards? </a:t>
            </a:r>
          </a:p>
        </p:txBody>
      </p:sp>
      <p:pic>
        <p:nvPicPr>
          <p:cNvPr id="1367"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442384" y="351642"/>
            <a:ext cx="2594569" cy="546101"/>
          </a:xfrm>
        </p:spPr>
        <p:txBody>
          <a:bodyPr anchor="t"/>
          <a:lstStyle>
            <a:lvl1pPr>
              <a:defRPr>
                <a:solidFill>
                  <a:schemeClr val="bg1"/>
                </a:solidFill>
              </a:defRPr>
            </a:lvl1pPr>
          </a:lstStyle>
          <a:p>
            <a:r>
              <a:rPr lang="en-US"/>
              <a:t>Client name</a:t>
            </a:r>
          </a:p>
        </p:txBody>
      </p:sp>
    </p:spTree>
    <p:extLst>
      <p:ext uri="{BB962C8B-B14F-4D97-AF65-F5344CB8AC3E}">
        <p14:creationId xmlns:p14="http://schemas.microsoft.com/office/powerpoint/2010/main" val="3692221181"/>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ase study ROI">
    <p:spTree>
      <p:nvGrpSpPr>
        <p:cNvPr id="1" name=""/>
        <p:cNvGrpSpPr/>
        <p:nvPr/>
      </p:nvGrpSpPr>
      <p:grpSpPr>
        <a:xfrm>
          <a:off x="0" y="0"/>
          <a:ext cx="0" cy="0"/>
          <a:chOff x="0" y="0"/>
          <a:chExt cx="0" cy="0"/>
        </a:xfrm>
      </p:grpSpPr>
      <p:sp>
        <p:nvSpPr>
          <p:cNvPr id="15" name="Image">
            <a:extLst>
              <a:ext uri="{FF2B5EF4-FFF2-40B4-BE49-F238E27FC236}">
                <a16:creationId xmlns:a16="http://schemas.microsoft.com/office/drawing/2014/main" id="{912F52E0-A333-43D5-8173-AEF42FB78FEB}"/>
              </a:ext>
            </a:extLst>
          </p:cNvPr>
          <p:cNvSpPr>
            <a:spLocks noGrp="1"/>
          </p:cNvSpPr>
          <p:nvPr>
            <p:ph type="pic" idx="49"/>
          </p:nvPr>
        </p:nvSpPr>
        <p:spPr>
          <a:xfrm>
            <a:off x="6496015" y="0"/>
            <a:ext cx="5695986"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6" name="Image">
            <a:extLst>
              <a:ext uri="{FF2B5EF4-FFF2-40B4-BE49-F238E27FC236}">
                <a16:creationId xmlns:a16="http://schemas.microsoft.com/office/drawing/2014/main" id="{819256E1-B9B3-45AA-9F93-49F3CF8851D9}"/>
              </a:ext>
            </a:extLst>
          </p:cNvPr>
          <p:cNvSpPr>
            <a:spLocks noGrp="1"/>
          </p:cNvSpPr>
          <p:nvPr>
            <p:ph type="pic" idx="50"/>
          </p:nvPr>
        </p:nvSpPr>
        <p:spPr>
          <a:xfrm>
            <a:off x="3487806" y="0"/>
            <a:ext cx="300821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362" name="Rectangle"/>
          <p:cNvSpPr>
            <a:spLocks noGrp="1"/>
          </p:cNvSpPr>
          <p:nvPr>
            <p:ph type="body" sz="quarter" idx="22"/>
          </p:nvPr>
        </p:nvSpPr>
        <p:spPr>
          <a:xfrm>
            <a:off x="0" y="0"/>
            <a:ext cx="3487805" cy="3430290"/>
          </a:xfrm>
          <a:prstGeom prst="rect">
            <a:avLst/>
          </a:prstGeom>
          <a:solidFill>
            <a:schemeClr val="accent1">
              <a:lumOff val="-57413"/>
            </a:schemeClr>
          </a:solidFill>
        </p:spPr>
        <p:txBody>
          <a:bodyPr lIns="50800" tIns="50800" rIns="50800" bIns="50800">
            <a:noAutofit/>
          </a:bodyPr>
          <a:lstStyle>
            <a:lvl1pPr defTabSz="411480">
              <a:lnSpc>
                <a:spcPct val="130000"/>
              </a:lnSpc>
              <a:spcBef>
                <a:spcPts val="0"/>
              </a:spcBef>
              <a:defRPr sz="1200" b="0">
                <a:solidFill>
                  <a:schemeClr val="accent1">
                    <a:lumOff val="-57413"/>
                  </a:schemeClr>
                </a:solidFill>
              </a:defRPr>
            </a:lvl1pPr>
          </a:lstStyle>
          <a:p>
            <a:pPr lvl="0"/>
            <a:r>
              <a:rPr lang="en-GB"/>
              <a:t>Click to edit Master text styles</a:t>
            </a:r>
          </a:p>
        </p:txBody>
      </p:sp>
      <p:sp>
        <p:nvSpPr>
          <p:cNvPr id="1363" name="sticker"/>
          <p:cNvSpPr>
            <a:spLocks noGrp="1"/>
          </p:cNvSpPr>
          <p:nvPr>
            <p:ph type="body" sz="quarter" idx="23"/>
          </p:nvPr>
        </p:nvSpPr>
        <p:spPr>
          <a:xfrm>
            <a:off x="2950559" y="2877270"/>
            <a:ext cx="1081535" cy="1081535"/>
          </a:xfrm>
          <a:prstGeom prst="ellipse">
            <a:avLst/>
          </a:prstGeom>
          <a:solidFill>
            <a:srgbClr val="FFFFFF"/>
          </a:solidFill>
        </p:spPr>
        <p:txBody>
          <a:bodyPr lIns="50800" tIns="50800" rIns="50800" bIns="50800" anchor="ctr">
            <a:noAutofit/>
          </a:bodyPr>
          <a:lstStyle>
            <a:lvl1pPr algn="ctr" defTabSz="412750">
              <a:lnSpc>
                <a:spcPct val="110000"/>
              </a:lnSpc>
              <a:spcBef>
                <a:spcPts val="0"/>
              </a:spcBef>
              <a:defRPr sz="850" b="0" cap="all" spc="85">
                <a:solidFill>
                  <a:schemeClr val="accent1">
                    <a:lumOff val="-57413"/>
                  </a:schemeClr>
                </a:solidFill>
                <a:latin typeface="BentonSansF Medium"/>
                <a:ea typeface="BentonSansF Medium"/>
                <a:cs typeface="BentonSansF Medium"/>
                <a:sym typeface="BentonSansF Medium"/>
              </a:defRPr>
            </a:lvl1pPr>
          </a:lstStyle>
          <a:p>
            <a:pPr lvl="0"/>
            <a:r>
              <a:rPr lang="en-GB"/>
              <a:t>Click to edit Master text styles</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442384" y="1005977"/>
            <a:ext cx="2594569"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Project / Studio</a:t>
            </a:r>
            <a:endParaRPr lang="de-DE"/>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442384" y="1758871"/>
            <a:ext cx="2594569" cy="1108926"/>
          </a:xfrm>
        </p:spPr>
        <p:txBody>
          <a:bodyPr wrap="square">
            <a:spAutoFit/>
          </a:bodyPr>
          <a:lstStyle>
            <a:lvl1pPr algn="l">
              <a:lnSpc>
                <a:spcPct val="140000"/>
              </a:lnSpc>
              <a:defRPr sz="1050">
                <a:solidFill>
                  <a:schemeClr val="bg1"/>
                </a:solidFill>
              </a:defRPr>
            </a:lvl1pPr>
          </a:lstStyle>
          <a:p>
            <a:pPr lvl="0"/>
            <a:r>
              <a:rPr lang="en-US"/>
              <a:t>Project synopsis… </a:t>
            </a:r>
            <a:br>
              <a:rPr lang="en-US"/>
            </a:br>
            <a:r>
              <a:rPr lang="en-US"/>
              <a:t>What was the ask, and what did we deliver? What are the details that matter? What did we do to position our client for success? Did we win any awards? </a:t>
            </a:r>
          </a:p>
        </p:txBody>
      </p:sp>
      <p:pic>
        <p:nvPicPr>
          <p:cNvPr id="1367"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442384" y="351642"/>
            <a:ext cx="2594569" cy="546101"/>
          </a:xfrm>
        </p:spPr>
        <p:txBody>
          <a:bodyPr anchor="t"/>
          <a:lstStyle>
            <a:lvl1pPr>
              <a:defRPr>
                <a:solidFill>
                  <a:schemeClr val="bg1"/>
                </a:solidFill>
              </a:defRPr>
            </a:lvl1pPr>
          </a:lstStyle>
          <a:p>
            <a:r>
              <a:rPr lang="en-US"/>
              <a:t>Client name</a:t>
            </a:r>
          </a:p>
        </p:txBody>
      </p:sp>
      <p:sp>
        <p:nvSpPr>
          <p:cNvPr id="18" name="Image">
            <a:extLst>
              <a:ext uri="{FF2B5EF4-FFF2-40B4-BE49-F238E27FC236}">
                <a16:creationId xmlns:a16="http://schemas.microsoft.com/office/drawing/2014/main" id="{D1B67A67-4A7B-4F0B-8C14-C06E289DE260}"/>
              </a:ext>
            </a:extLst>
          </p:cNvPr>
          <p:cNvSpPr>
            <a:spLocks noGrp="1"/>
          </p:cNvSpPr>
          <p:nvPr>
            <p:ph type="pic" idx="51"/>
          </p:nvPr>
        </p:nvSpPr>
        <p:spPr>
          <a:xfrm>
            <a:off x="8718867" y="3429000"/>
            <a:ext cx="3473133"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0" name="Text Placeholder 8">
            <a:extLst>
              <a:ext uri="{FF2B5EF4-FFF2-40B4-BE49-F238E27FC236}">
                <a16:creationId xmlns:a16="http://schemas.microsoft.com/office/drawing/2014/main" id="{092E60EA-B5EC-47CA-9303-FBA7CAAEE59C}"/>
              </a:ext>
            </a:extLst>
          </p:cNvPr>
          <p:cNvSpPr>
            <a:spLocks noGrp="1"/>
          </p:cNvSpPr>
          <p:nvPr>
            <p:ph type="body" sz="quarter" idx="27" hasCustomPrompt="1"/>
          </p:nvPr>
        </p:nvSpPr>
        <p:spPr>
          <a:xfrm>
            <a:off x="885817" y="5494909"/>
            <a:ext cx="2229243" cy="612059"/>
          </a:xfrm>
        </p:spPr>
        <p:txBody>
          <a:bodyPr wrap="square">
            <a:spAutoFit/>
          </a:bodyPr>
          <a:lstStyle>
            <a:lvl1pPr>
              <a:lnSpc>
                <a:spcPct val="130000"/>
              </a:lnSpc>
              <a:defRPr sz="105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a:t>
            </a:r>
            <a:endParaRPr lang="de-DE"/>
          </a:p>
        </p:txBody>
      </p:sp>
      <p:sp>
        <p:nvSpPr>
          <p:cNvPr id="22" name="Text Placeholder 8">
            <a:extLst>
              <a:ext uri="{FF2B5EF4-FFF2-40B4-BE49-F238E27FC236}">
                <a16:creationId xmlns:a16="http://schemas.microsoft.com/office/drawing/2014/main" id="{D501F795-3F98-41B2-B2D7-944A52DCE24B}"/>
              </a:ext>
            </a:extLst>
          </p:cNvPr>
          <p:cNvSpPr>
            <a:spLocks noGrp="1"/>
          </p:cNvSpPr>
          <p:nvPr>
            <p:ph type="body" sz="quarter" idx="29" hasCustomPrompt="1"/>
          </p:nvPr>
        </p:nvSpPr>
        <p:spPr>
          <a:xfrm>
            <a:off x="881837" y="5073696"/>
            <a:ext cx="2233222" cy="285751"/>
          </a:xfrm>
        </p:spPr>
        <p:txBody>
          <a:bodyPr wrap="square" anchor="t">
            <a:noAutofit/>
          </a:bodyPr>
          <a:lstStyle>
            <a:lvl1pPr>
              <a:lnSpc>
                <a:spcPct val="80000"/>
              </a:lnSpc>
              <a:defRPr sz="1900">
                <a:latin typeface="+mj-lt"/>
              </a:defRPr>
            </a:lvl1pPr>
          </a:lstStyle>
          <a:p>
            <a:pPr lvl="0"/>
            <a:r>
              <a:rPr lang="en-US"/>
              <a:t>Sub-title</a:t>
            </a:r>
            <a:endParaRPr lang="de-DE"/>
          </a:p>
        </p:txBody>
      </p:sp>
      <p:sp>
        <p:nvSpPr>
          <p:cNvPr id="27" name="Text Placeholder 8">
            <a:extLst>
              <a:ext uri="{FF2B5EF4-FFF2-40B4-BE49-F238E27FC236}">
                <a16:creationId xmlns:a16="http://schemas.microsoft.com/office/drawing/2014/main" id="{F80DCDAC-E344-4CBC-9729-01EEF321F20A}"/>
              </a:ext>
            </a:extLst>
          </p:cNvPr>
          <p:cNvSpPr>
            <a:spLocks noGrp="1"/>
          </p:cNvSpPr>
          <p:nvPr>
            <p:ph type="body" sz="quarter" idx="52" hasCustomPrompt="1"/>
          </p:nvPr>
        </p:nvSpPr>
        <p:spPr>
          <a:xfrm>
            <a:off x="6095717" y="5494909"/>
            <a:ext cx="2229243" cy="612059"/>
          </a:xfrm>
        </p:spPr>
        <p:txBody>
          <a:bodyPr wrap="square">
            <a:spAutoFit/>
          </a:bodyPr>
          <a:lstStyle>
            <a:lvl1pPr>
              <a:lnSpc>
                <a:spcPct val="130000"/>
              </a:lnSpc>
              <a:defRPr sz="105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a:t>
            </a:r>
            <a:endParaRPr lang="de-DE"/>
          </a:p>
        </p:txBody>
      </p:sp>
      <p:sp>
        <p:nvSpPr>
          <p:cNvPr id="28" name="Text Placeholder 8">
            <a:extLst>
              <a:ext uri="{FF2B5EF4-FFF2-40B4-BE49-F238E27FC236}">
                <a16:creationId xmlns:a16="http://schemas.microsoft.com/office/drawing/2014/main" id="{055D9B5B-7F4A-4DC4-A721-C207A43BC688}"/>
              </a:ext>
            </a:extLst>
          </p:cNvPr>
          <p:cNvSpPr>
            <a:spLocks noGrp="1"/>
          </p:cNvSpPr>
          <p:nvPr>
            <p:ph type="body" sz="quarter" idx="53" hasCustomPrompt="1"/>
          </p:nvPr>
        </p:nvSpPr>
        <p:spPr>
          <a:xfrm>
            <a:off x="6095717" y="5073696"/>
            <a:ext cx="2233222" cy="285751"/>
          </a:xfrm>
        </p:spPr>
        <p:txBody>
          <a:bodyPr wrap="square" anchor="t">
            <a:noAutofit/>
          </a:bodyPr>
          <a:lstStyle>
            <a:lvl1pPr>
              <a:lnSpc>
                <a:spcPct val="80000"/>
              </a:lnSpc>
              <a:defRPr sz="1900">
                <a:latin typeface="+mj-lt"/>
              </a:defRPr>
            </a:lvl1pPr>
          </a:lstStyle>
          <a:p>
            <a:pPr lvl="0"/>
            <a:r>
              <a:rPr lang="en-US"/>
              <a:t>Sub-title</a:t>
            </a:r>
            <a:endParaRPr lang="de-DE"/>
          </a:p>
        </p:txBody>
      </p:sp>
      <p:sp>
        <p:nvSpPr>
          <p:cNvPr id="29" name="Text Placeholder 8">
            <a:extLst>
              <a:ext uri="{FF2B5EF4-FFF2-40B4-BE49-F238E27FC236}">
                <a16:creationId xmlns:a16="http://schemas.microsoft.com/office/drawing/2014/main" id="{178D6417-BAFB-4FCB-AC2A-50719661C812}"/>
              </a:ext>
            </a:extLst>
          </p:cNvPr>
          <p:cNvSpPr>
            <a:spLocks noGrp="1"/>
          </p:cNvSpPr>
          <p:nvPr>
            <p:ph type="body" sz="quarter" idx="54" hasCustomPrompt="1"/>
          </p:nvPr>
        </p:nvSpPr>
        <p:spPr>
          <a:xfrm>
            <a:off x="3488777" y="5494909"/>
            <a:ext cx="2229243" cy="612059"/>
          </a:xfrm>
        </p:spPr>
        <p:txBody>
          <a:bodyPr wrap="square">
            <a:spAutoFit/>
          </a:bodyPr>
          <a:lstStyle>
            <a:lvl1pPr>
              <a:lnSpc>
                <a:spcPct val="130000"/>
              </a:lnSpc>
              <a:defRPr sz="105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a:t>
            </a:r>
            <a:endParaRPr lang="de-DE"/>
          </a:p>
        </p:txBody>
      </p:sp>
      <p:sp>
        <p:nvSpPr>
          <p:cNvPr id="30" name="Text Placeholder 8">
            <a:extLst>
              <a:ext uri="{FF2B5EF4-FFF2-40B4-BE49-F238E27FC236}">
                <a16:creationId xmlns:a16="http://schemas.microsoft.com/office/drawing/2014/main" id="{C97B1BD5-527D-4972-A299-DE57A7525A9D}"/>
              </a:ext>
            </a:extLst>
          </p:cNvPr>
          <p:cNvSpPr>
            <a:spLocks noGrp="1"/>
          </p:cNvSpPr>
          <p:nvPr>
            <p:ph type="body" sz="quarter" idx="55" hasCustomPrompt="1"/>
          </p:nvPr>
        </p:nvSpPr>
        <p:spPr>
          <a:xfrm>
            <a:off x="3488777" y="5073696"/>
            <a:ext cx="2233222" cy="285751"/>
          </a:xfrm>
        </p:spPr>
        <p:txBody>
          <a:bodyPr wrap="square" anchor="t">
            <a:noAutofit/>
          </a:bodyPr>
          <a:lstStyle>
            <a:lvl1pPr>
              <a:lnSpc>
                <a:spcPct val="80000"/>
              </a:lnSpc>
              <a:defRPr sz="1900">
                <a:latin typeface="+mj-lt"/>
              </a:defRPr>
            </a:lvl1pPr>
          </a:lstStyle>
          <a:p>
            <a:pPr lvl="0"/>
            <a:r>
              <a:rPr lang="en-US"/>
              <a:t>Sub-title</a:t>
            </a:r>
            <a:endParaRPr lang="de-DE"/>
          </a:p>
        </p:txBody>
      </p:sp>
      <p:sp>
        <p:nvSpPr>
          <p:cNvPr id="42" name="Text Placeholder 8">
            <a:extLst>
              <a:ext uri="{FF2B5EF4-FFF2-40B4-BE49-F238E27FC236}">
                <a16:creationId xmlns:a16="http://schemas.microsoft.com/office/drawing/2014/main" id="{BDD56744-C6D9-4CD1-BD1C-92B071667BA7}"/>
              </a:ext>
            </a:extLst>
          </p:cNvPr>
          <p:cNvSpPr>
            <a:spLocks noGrp="1"/>
          </p:cNvSpPr>
          <p:nvPr>
            <p:ph type="body" sz="quarter" idx="61" hasCustomPrompt="1"/>
          </p:nvPr>
        </p:nvSpPr>
        <p:spPr>
          <a:xfrm>
            <a:off x="6851412" y="4532523"/>
            <a:ext cx="671035" cy="191944"/>
          </a:xfrm>
        </p:spPr>
        <p:txBody>
          <a:bodyPr wrap="square" anchor="t">
            <a:noAutofit/>
          </a:bodyPr>
          <a:lstStyle>
            <a:lvl1pPr>
              <a:lnSpc>
                <a:spcPct val="130000"/>
              </a:lnSpc>
              <a:defRPr sz="1050" cap="all" baseline="0">
                <a:latin typeface="BentonSansF Medium" panose="02000603040000020004" pitchFamily="2" charset="0"/>
              </a:defRPr>
            </a:lvl1pPr>
          </a:lstStyle>
          <a:p>
            <a:pPr lvl="0"/>
            <a:r>
              <a:rPr lang="en-US"/>
              <a:t>%</a:t>
            </a:r>
            <a:endParaRPr lang="de-DE"/>
          </a:p>
        </p:txBody>
      </p:sp>
      <p:sp>
        <p:nvSpPr>
          <p:cNvPr id="37" name="Text Placeholder 8">
            <a:extLst>
              <a:ext uri="{FF2B5EF4-FFF2-40B4-BE49-F238E27FC236}">
                <a16:creationId xmlns:a16="http://schemas.microsoft.com/office/drawing/2014/main" id="{7F0CDDC6-E225-4BCF-A674-95D69CD2FBC2}"/>
              </a:ext>
            </a:extLst>
          </p:cNvPr>
          <p:cNvSpPr>
            <a:spLocks noGrp="1"/>
          </p:cNvSpPr>
          <p:nvPr>
            <p:ph type="body" sz="quarter" idx="56" hasCustomPrompt="1"/>
          </p:nvPr>
        </p:nvSpPr>
        <p:spPr>
          <a:xfrm>
            <a:off x="442384" y="4215632"/>
            <a:ext cx="615553" cy="627864"/>
          </a:xfrm>
        </p:spPr>
        <p:txBody>
          <a:bodyPr wrap="none" anchor="t">
            <a:noAutofit/>
          </a:bodyPr>
          <a:lstStyle>
            <a:lvl1pPr algn="r">
              <a:lnSpc>
                <a:spcPct val="80000"/>
              </a:lnSpc>
              <a:defRPr sz="5100">
                <a:latin typeface="+mj-lt"/>
              </a:defRPr>
            </a:lvl1pPr>
          </a:lstStyle>
          <a:p>
            <a:pPr lvl="0"/>
            <a:r>
              <a:rPr lang="en-US"/>
              <a:t>$5</a:t>
            </a:r>
            <a:endParaRPr lang="de-DE"/>
          </a:p>
        </p:txBody>
      </p:sp>
      <p:sp>
        <p:nvSpPr>
          <p:cNvPr id="40" name="Text Placeholder 8">
            <a:extLst>
              <a:ext uri="{FF2B5EF4-FFF2-40B4-BE49-F238E27FC236}">
                <a16:creationId xmlns:a16="http://schemas.microsoft.com/office/drawing/2014/main" id="{5F702E3E-5B73-4D3A-819A-129417851EB2}"/>
              </a:ext>
            </a:extLst>
          </p:cNvPr>
          <p:cNvSpPr>
            <a:spLocks noGrp="1"/>
          </p:cNvSpPr>
          <p:nvPr>
            <p:ph type="body" sz="quarter" idx="59" hasCustomPrompt="1"/>
          </p:nvPr>
        </p:nvSpPr>
        <p:spPr>
          <a:xfrm>
            <a:off x="1221975" y="4532523"/>
            <a:ext cx="671035" cy="191944"/>
          </a:xfrm>
        </p:spPr>
        <p:txBody>
          <a:bodyPr wrap="square" anchor="t">
            <a:noAutofit/>
          </a:bodyPr>
          <a:lstStyle>
            <a:lvl1pPr>
              <a:lnSpc>
                <a:spcPct val="130000"/>
              </a:lnSpc>
              <a:defRPr sz="1050" cap="all" baseline="0">
                <a:latin typeface="BentonSansF Medium" panose="02000603040000020004" pitchFamily="2" charset="0"/>
              </a:defRPr>
            </a:lvl1pPr>
          </a:lstStyle>
          <a:p>
            <a:pPr lvl="0"/>
            <a:r>
              <a:rPr lang="en-US"/>
              <a:t>BLN</a:t>
            </a:r>
            <a:endParaRPr lang="de-DE"/>
          </a:p>
        </p:txBody>
      </p:sp>
      <p:sp>
        <p:nvSpPr>
          <p:cNvPr id="38" name="Text Placeholder 8">
            <a:extLst>
              <a:ext uri="{FF2B5EF4-FFF2-40B4-BE49-F238E27FC236}">
                <a16:creationId xmlns:a16="http://schemas.microsoft.com/office/drawing/2014/main" id="{DDE8D8B1-F9B5-4731-BDCE-B7FB65CEF98D}"/>
              </a:ext>
            </a:extLst>
          </p:cNvPr>
          <p:cNvSpPr>
            <a:spLocks noGrp="1"/>
          </p:cNvSpPr>
          <p:nvPr>
            <p:ph type="body" sz="quarter" idx="57" hasCustomPrompt="1"/>
          </p:nvPr>
        </p:nvSpPr>
        <p:spPr>
          <a:xfrm>
            <a:off x="3268299" y="4215633"/>
            <a:ext cx="605935" cy="627864"/>
          </a:xfrm>
        </p:spPr>
        <p:txBody>
          <a:bodyPr wrap="none" anchor="t">
            <a:noAutofit/>
          </a:bodyPr>
          <a:lstStyle>
            <a:lvl1pPr algn="r">
              <a:lnSpc>
                <a:spcPct val="80000"/>
              </a:lnSpc>
              <a:defRPr sz="5100">
                <a:latin typeface="+mj-lt"/>
              </a:defRPr>
            </a:lvl1pPr>
          </a:lstStyle>
          <a:p>
            <a:pPr lvl="0"/>
            <a:r>
              <a:rPr lang="en-US"/>
              <a:t>10</a:t>
            </a:r>
            <a:endParaRPr lang="de-DE"/>
          </a:p>
        </p:txBody>
      </p:sp>
      <p:sp>
        <p:nvSpPr>
          <p:cNvPr id="41" name="Text Placeholder 8">
            <a:extLst>
              <a:ext uri="{FF2B5EF4-FFF2-40B4-BE49-F238E27FC236}">
                <a16:creationId xmlns:a16="http://schemas.microsoft.com/office/drawing/2014/main" id="{AD8DCC48-06B7-459B-BB47-A0027A9F3F69}"/>
              </a:ext>
            </a:extLst>
          </p:cNvPr>
          <p:cNvSpPr>
            <a:spLocks noGrp="1"/>
          </p:cNvSpPr>
          <p:nvPr>
            <p:ph type="body" sz="quarter" idx="60" hasCustomPrompt="1"/>
          </p:nvPr>
        </p:nvSpPr>
        <p:spPr>
          <a:xfrm>
            <a:off x="4049394" y="4532523"/>
            <a:ext cx="671035" cy="191944"/>
          </a:xfrm>
        </p:spPr>
        <p:txBody>
          <a:bodyPr wrap="square" anchor="t">
            <a:noAutofit/>
          </a:bodyPr>
          <a:lstStyle>
            <a:lvl1pPr>
              <a:lnSpc>
                <a:spcPct val="130000"/>
              </a:lnSpc>
              <a:defRPr sz="1050" cap="all" baseline="0">
                <a:latin typeface="BentonSansF Medium" panose="02000603040000020004" pitchFamily="2" charset="0"/>
              </a:defRPr>
            </a:lvl1pPr>
          </a:lstStyle>
          <a:p>
            <a:pPr lvl="0"/>
            <a:r>
              <a:rPr lang="en-US"/>
              <a:t>YEARS</a:t>
            </a:r>
            <a:endParaRPr lang="de-DE"/>
          </a:p>
        </p:txBody>
      </p:sp>
      <p:sp>
        <p:nvSpPr>
          <p:cNvPr id="39" name="Text Placeholder 8">
            <a:extLst>
              <a:ext uri="{FF2B5EF4-FFF2-40B4-BE49-F238E27FC236}">
                <a16:creationId xmlns:a16="http://schemas.microsoft.com/office/drawing/2014/main" id="{DB0C7BC5-6E22-4910-84E3-407B997CA47D}"/>
              </a:ext>
            </a:extLst>
          </p:cNvPr>
          <p:cNvSpPr>
            <a:spLocks noGrp="1"/>
          </p:cNvSpPr>
          <p:nvPr>
            <p:ph type="body" sz="quarter" idx="58" hasCustomPrompt="1"/>
          </p:nvPr>
        </p:nvSpPr>
        <p:spPr>
          <a:xfrm>
            <a:off x="6095717" y="4215633"/>
            <a:ext cx="654026" cy="627864"/>
          </a:xfrm>
        </p:spPr>
        <p:txBody>
          <a:bodyPr wrap="none" anchor="t">
            <a:noAutofit/>
          </a:bodyPr>
          <a:lstStyle>
            <a:lvl1pPr algn="r">
              <a:lnSpc>
                <a:spcPct val="80000"/>
              </a:lnSpc>
              <a:defRPr sz="5100">
                <a:latin typeface="+mj-lt"/>
              </a:defRPr>
            </a:lvl1pPr>
          </a:lstStyle>
          <a:p>
            <a:pPr lvl="0"/>
            <a:r>
              <a:rPr lang="en-US"/>
              <a:t>50</a:t>
            </a:r>
            <a:endParaRPr lang="de-DE"/>
          </a:p>
        </p:txBody>
      </p:sp>
    </p:spTree>
    <p:extLst>
      <p:ext uri="{BB962C8B-B14F-4D97-AF65-F5344CB8AC3E}">
        <p14:creationId xmlns:p14="http://schemas.microsoft.com/office/powerpoint/2010/main" val="1200846478"/>
      </p:ext>
    </p:extLst>
  </p:cSld>
  <p:clrMapOvr>
    <a:masterClrMapping/>
  </p:clrMapOvr>
  <p:transition spd="med"/>
  <p:extLst>
    <p:ext uri="{DCECCB84-F9BA-43D5-87BE-67443E8EF086}">
      <p15:sldGuideLst xmlns:p15="http://schemas.microsoft.com/office/powerpoint/2012/main">
        <p15:guide id="1" orient="horz" pos="59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Case study grid (long)">
    <p:spTree>
      <p:nvGrpSpPr>
        <p:cNvPr id="1" name=""/>
        <p:cNvGrpSpPr/>
        <p:nvPr/>
      </p:nvGrpSpPr>
      <p:grpSpPr>
        <a:xfrm>
          <a:off x="0" y="0"/>
          <a:ext cx="0" cy="0"/>
          <a:chOff x="0" y="0"/>
          <a:chExt cx="0" cy="0"/>
        </a:xfrm>
      </p:grpSpPr>
      <p:sp>
        <p:nvSpPr>
          <p:cNvPr id="15" name="Image">
            <a:extLst>
              <a:ext uri="{FF2B5EF4-FFF2-40B4-BE49-F238E27FC236}">
                <a16:creationId xmlns:a16="http://schemas.microsoft.com/office/drawing/2014/main" id="{912F52E0-A333-43D5-8173-AEF42FB78FEB}"/>
              </a:ext>
            </a:extLst>
          </p:cNvPr>
          <p:cNvSpPr>
            <a:spLocks noGrp="1"/>
          </p:cNvSpPr>
          <p:nvPr>
            <p:ph type="pic" idx="49"/>
          </p:nvPr>
        </p:nvSpPr>
        <p:spPr>
          <a:xfrm>
            <a:off x="6959270" y="0"/>
            <a:ext cx="523273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7" name="Image">
            <a:extLst>
              <a:ext uri="{FF2B5EF4-FFF2-40B4-BE49-F238E27FC236}">
                <a16:creationId xmlns:a16="http://schemas.microsoft.com/office/drawing/2014/main" id="{AA31D3B4-8DB6-4ABB-A684-918F256A9C08}"/>
              </a:ext>
            </a:extLst>
          </p:cNvPr>
          <p:cNvSpPr>
            <a:spLocks noGrp="1"/>
          </p:cNvSpPr>
          <p:nvPr>
            <p:ph type="pic" idx="51"/>
          </p:nvPr>
        </p:nvSpPr>
        <p:spPr>
          <a:xfrm>
            <a:off x="7405402" y="3429000"/>
            <a:ext cx="4786598"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9" name="Image">
            <a:extLst>
              <a:ext uri="{FF2B5EF4-FFF2-40B4-BE49-F238E27FC236}">
                <a16:creationId xmlns:a16="http://schemas.microsoft.com/office/drawing/2014/main" id="{2CFEE2B9-DCBA-4C9F-8A78-5A6B1A394A41}"/>
              </a:ext>
            </a:extLst>
          </p:cNvPr>
          <p:cNvSpPr>
            <a:spLocks noGrp="1"/>
          </p:cNvSpPr>
          <p:nvPr>
            <p:ph type="pic" idx="52"/>
          </p:nvPr>
        </p:nvSpPr>
        <p:spPr>
          <a:xfrm>
            <a:off x="3923022" y="3429000"/>
            <a:ext cx="348238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1" name="Picture Placeholder 20">
            <a:extLst>
              <a:ext uri="{FF2B5EF4-FFF2-40B4-BE49-F238E27FC236}">
                <a16:creationId xmlns:a16="http://schemas.microsoft.com/office/drawing/2014/main" id="{048B61C8-9433-4C3D-8E99-7FED1A94395E}"/>
              </a:ext>
            </a:extLst>
          </p:cNvPr>
          <p:cNvSpPr>
            <a:spLocks noGrp="1"/>
          </p:cNvSpPr>
          <p:nvPr>
            <p:ph type="pic" idx="53"/>
          </p:nvPr>
        </p:nvSpPr>
        <p:spPr>
          <a:xfrm>
            <a:off x="0" y="3429000"/>
            <a:ext cx="3923023" cy="3429000"/>
          </a:xfrm>
          <a:custGeom>
            <a:avLst/>
            <a:gdLst>
              <a:gd name="connsiteX0" fmla="*/ 0 w 7846045"/>
              <a:gd name="connsiteY0" fmla="*/ 0 h 6858000"/>
              <a:gd name="connsiteX1" fmla="*/ 7846045 w 7846045"/>
              <a:gd name="connsiteY1" fmla="*/ 0 h 6858000"/>
              <a:gd name="connsiteX2" fmla="*/ 7846045 w 7846045"/>
              <a:gd name="connsiteY2" fmla="*/ 6858000 h 6858000"/>
              <a:gd name="connsiteX3" fmla="*/ 1771632 w 7846045"/>
              <a:gd name="connsiteY3" fmla="*/ 6858000 h 6858000"/>
              <a:gd name="connsiteX4" fmla="*/ 1771632 w 7846045"/>
              <a:gd name="connsiteY4" fmla="*/ 5971289 h 6858000"/>
              <a:gd name="connsiteX5" fmla="*/ 884921 w 7846045"/>
              <a:gd name="connsiteY5" fmla="*/ 5971289 h 6858000"/>
              <a:gd name="connsiteX6" fmla="*/ 884921 w 7846045"/>
              <a:gd name="connsiteY6" fmla="*/ 6858000 h 6858000"/>
              <a:gd name="connsiteX7" fmla="*/ 0 w 784604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6045" h="6858000">
                <a:moveTo>
                  <a:pt x="0" y="0"/>
                </a:moveTo>
                <a:lnTo>
                  <a:pt x="7846045" y="0"/>
                </a:lnTo>
                <a:lnTo>
                  <a:pt x="7846045" y="6858000"/>
                </a:lnTo>
                <a:lnTo>
                  <a:pt x="1771632" y="6858000"/>
                </a:lnTo>
                <a:lnTo>
                  <a:pt x="1771632" y="5971289"/>
                </a:lnTo>
                <a:lnTo>
                  <a:pt x="884921" y="5971289"/>
                </a:lnTo>
                <a:lnTo>
                  <a:pt x="884921" y="6858000"/>
                </a:lnTo>
                <a:lnTo>
                  <a:pt x="0" y="6858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sp>
        <p:nvSpPr>
          <p:cNvPr id="1362" name="Rectangle"/>
          <p:cNvSpPr>
            <a:spLocks noGrp="1"/>
          </p:cNvSpPr>
          <p:nvPr>
            <p:ph type="body" sz="quarter" idx="22"/>
          </p:nvPr>
        </p:nvSpPr>
        <p:spPr>
          <a:xfrm>
            <a:off x="0" y="0"/>
            <a:ext cx="6959270" cy="3430290"/>
          </a:xfrm>
          <a:prstGeom prst="rect">
            <a:avLst/>
          </a:prstGeom>
          <a:solidFill>
            <a:schemeClr val="accent1">
              <a:lumOff val="-57413"/>
            </a:schemeClr>
          </a:solidFill>
        </p:spPr>
        <p:txBody>
          <a:bodyPr lIns="50800" tIns="50800" rIns="50800" bIns="50800">
            <a:noAutofit/>
          </a:bodyPr>
          <a:lstStyle>
            <a:lvl1pPr defTabSz="411480">
              <a:lnSpc>
                <a:spcPct val="130000"/>
              </a:lnSpc>
              <a:spcBef>
                <a:spcPts val="0"/>
              </a:spcBef>
              <a:defRPr sz="1200" b="0">
                <a:solidFill>
                  <a:schemeClr val="accent1">
                    <a:lumOff val="-57413"/>
                  </a:schemeClr>
                </a:solidFill>
              </a:defRPr>
            </a:lvl1pPr>
          </a:lstStyle>
          <a:p>
            <a:pPr lvl="0"/>
            <a:r>
              <a:rPr lang="en-GB"/>
              <a:t>Click to edit Master text styles</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442384" y="1005977"/>
            <a:ext cx="2594569" cy="153889"/>
          </a:xfrm>
        </p:spPr>
        <p:txBody>
          <a:bodyPr>
            <a:sp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Project / Studio</a:t>
            </a:r>
            <a:endParaRPr lang="de-DE"/>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442384" y="1758871"/>
            <a:ext cx="5650641" cy="1335142"/>
          </a:xfrm>
        </p:spPr>
        <p:txBody>
          <a:bodyPr wrap="square">
            <a:spAutoFit/>
          </a:bodyPr>
          <a:lstStyle>
            <a:lvl1pPr algn="l">
              <a:lnSpc>
                <a:spcPct val="140000"/>
              </a:lnSpc>
              <a:defRPr sz="1050">
                <a:solidFill>
                  <a:schemeClr val="bg1"/>
                </a:solidFill>
              </a:defRPr>
            </a:lvl1pPr>
          </a:lstStyle>
          <a:p>
            <a:pPr lvl="0"/>
            <a:r>
              <a:rPr lang="en-US"/>
              <a:t>Project synopsis… </a:t>
            </a:r>
            <a:br>
              <a:rPr lang="en-US"/>
            </a:br>
            <a:r>
              <a:rPr lang="en-US"/>
              <a:t>What was the ask, and what did we deliver? What are the details that matter? What did we do to position our client for success? Did we win any awards? 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a:t>
            </a:r>
          </a:p>
        </p:txBody>
      </p:sp>
      <p:pic>
        <p:nvPicPr>
          <p:cNvPr id="1367"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442384" y="351642"/>
            <a:ext cx="2594569" cy="546101"/>
          </a:xfrm>
        </p:spPr>
        <p:txBody>
          <a:bodyPr anchor="t"/>
          <a:lstStyle>
            <a:lvl1pPr>
              <a:defRPr>
                <a:solidFill>
                  <a:schemeClr val="bg1"/>
                </a:solidFill>
              </a:defRPr>
            </a:lvl1pPr>
          </a:lstStyle>
          <a:p>
            <a:r>
              <a:rPr lang="en-US"/>
              <a:t>Client name</a:t>
            </a:r>
          </a:p>
        </p:txBody>
      </p:sp>
    </p:spTree>
    <p:extLst>
      <p:ext uri="{BB962C8B-B14F-4D97-AF65-F5344CB8AC3E}">
        <p14:creationId xmlns:p14="http://schemas.microsoft.com/office/powerpoint/2010/main" val="2135858394"/>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Longform case study cover">
    <p:spTree>
      <p:nvGrpSpPr>
        <p:cNvPr id="1" name=""/>
        <p:cNvGrpSpPr/>
        <p:nvPr/>
      </p:nvGrpSpPr>
      <p:grpSpPr>
        <a:xfrm>
          <a:off x="0" y="0"/>
          <a:ext cx="0" cy="0"/>
          <a:chOff x="0" y="0"/>
          <a:chExt cx="0" cy="0"/>
        </a:xfrm>
      </p:grpSpPr>
      <p:sp>
        <p:nvSpPr>
          <p:cNvPr id="24" name="Picture Placeholder 13">
            <a:extLst>
              <a:ext uri="{FF2B5EF4-FFF2-40B4-BE49-F238E27FC236}">
                <a16:creationId xmlns:a16="http://schemas.microsoft.com/office/drawing/2014/main" id="{61E93447-F82B-49AF-8C97-7350FDB94BF0}"/>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sp>
        <p:nvSpPr>
          <p:cNvPr id="1362" name="Rectangle"/>
          <p:cNvSpPr>
            <a:spLocks noGrp="1"/>
          </p:cNvSpPr>
          <p:nvPr>
            <p:ph type="body" sz="quarter" idx="22"/>
          </p:nvPr>
        </p:nvSpPr>
        <p:spPr>
          <a:xfrm>
            <a:off x="885238" y="808834"/>
            <a:ext cx="4176210" cy="5240333"/>
          </a:xfrm>
          <a:prstGeom prst="rect">
            <a:avLst/>
          </a:prstGeom>
          <a:solidFill>
            <a:schemeClr val="accent1">
              <a:lumOff val="-57413"/>
            </a:schemeClr>
          </a:solidFill>
        </p:spPr>
        <p:txBody>
          <a:bodyPr lIns="50800" tIns="50800" rIns="50800" bIns="50800">
            <a:noAutofit/>
          </a:bodyPr>
          <a:lstStyle>
            <a:lvl1pPr defTabSz="411480">
              <a:lnSpc>
                <a:spcPct val="130000"/>
              </a:lnSpc>
              <a:spcBef>
                <a:spcPts val="0"/>
              </a:spcBef>
              <a:defRPr sz="1200" b="0">
                <a:solidFill>
                  <a:schemeClr val="accent1">
                    <a:lumOff val="-57413"/>
                  </a:schemeClr>
                </a:solidFill>
              </a:defRPr>
            </a:lvl1pPr>
          </a:lstStyle>
          <a:p>
            <a:pPr lvl="0"/>
            <a:r>
              <a:rPr lang="en-GB"/>
              <a:t>Click to edit Master text styles</a:t>
            </a:r>
          </a:p>
        </p:txBody>
      </p:sp>
      <p:sp>
        <p:nvSpPr>
          <p:cNvPr id="14" name="Text Placeholder 14">
            <a:extLst>
              <a:ext uri="{FF2B5EF4-FFF2-40B4-BE49-F238E27FC236}">
                <a16:creationId xmlns:a16="http://schemas.microsoft.com/office/drawing/2014/main" id="{E0DBBE65-D286-46E8-9A1C-1DD7CEC07950}"/>
              </a:ext>
            </a:extLst>
          </p:cNvPr>
          <p:cNvSpPr>
            <a:spLocks noGrp="1"/>
          </p:cNvSpPr>
          <p:nvPr>
            <p:ph type="body" sz="quarter" idx="26" hasCustomPrompt="1"/>
          </p:nvPr>
        </p:nvSpPr>
        <p:spPr>
          <a:xfrm>
            <a:off x="1189629" y="1246112"/>
            <a:ext cx="3397281" cy="153889"/>
          </a:xfrm>
        </p:spPr>
        <p:txBody>
          <a:bodyPr>
            <a:sp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FROG + [CLIENT NAME]</a:t>
            </a:r>
          </a:p>
        </p:txBody>
      </p:sp>
      <p:sp>
        <p:nvSpPr>
          <p:cNvPr id="13" name="Text Placeholder 8">
            <a:extLst>
              <a:ext uri="{FF2B5EF4-FFF2-40B4-BE49-F238E27FC236}">
                <a16:creationId xmlns:a16="http://schemas.microsoft.com/office/drawing/2014/main" id="{4F87DFA2-BCB3-4A02-AF8D-C216D8CEB021}"/>
              </a:ext>
            </a:extLst>
          </p:cNvPr>
          <p:cNvSpPr>
            <a:spLocks noGrp="1"/>
          </p:cNvSpPr>
          <p:nvPr>
            <p:ph type="body" sz="quarter" idx="47" hasCustomPrompt="1"/>
          </p:nvPr>
        </p:nvSpPr>
        <p:spPr>
          <a:xfrm>
            <a:off x="1189628" y="3573629"/>
            <a:ext cx="3397281" cy="1372940"/>
          </a:xfrm>
        </p:spPr>
        <p:txBody>
          <a:bodyPr wrap="square">
            <a:spAutoFit/>
          </a:bodyPr>
          <a:lstStyle>
            <a:lvl1pPr algn="l">
              <a:lnSpc>
                <a:spcPct val="140000"/>
              </a:lnSpc>
              <a:defRPr sz="1300">
                <a:solidFill>
                  <a:schemeClr val="bg1"/>
                </a:solidFill>
              </a:defRPr>
            </a:lvl1pPr>
          </a:lstStyle>
          <a:p>
            <a:pPr lvl="0"/>
            <a:r>
              <a:rPr lang="en-US"/>
              <a:t>One or two sentences that introduce the client and the high-level ask, along with a nod to what we specifically delivered. Introduce client like a client has never heard of them and include scale of their operation.</a:t>
            </a:r>
          </a:p>
        </p:txBody>
      </p:sp>
      <p:pic>
        <p:nvPicPr>
          <p:cNvPr id="1367"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2" name="Title 1">
            <a:extLst>
              <a:ext uri="{FF2B5EF4-FFF2-40B4-BE49-F238E27FC236}">
                <a16:creationId xmlns:a16="http://schemas.microsoft.com/office/drawing/2014/main" id="{226E873E-74CB-480F-85A0-FC0E75CA7581}"/>
              </a:ext>
            </a:extLst>
          </p:cNvPr>
          <p:cNvSpPr>
            <a:spLocks noGrp="1"/>
          </p:cNvSpPr>
          <p:nvPr>
            <p:ph type="title" hasCustomPrompt="1"/>
          </p:nvPr>
        </p:nvSpPr>
        <p:spPr>
          <a:xfrm>
            <a:off x="1189629" y="1524595"/>
            <a:ext cx="3397281" cy="1816101"/>
          </a:xfrm>
        </p:spPr>
        <p:txBody>
          <a:bodyPr anchor="t"/>
          <a:lstStyle>
            <a:lvl1pPr>
              <a:lnSpc>
                <a:spcPct val="80000"/>
              </a:lnSpc>
              <a:defRPr sz="4600">
                <a:solidFill>
                  <a:schemeClr val="bg1"/>
                </a:solidFill>
              </a:defRPr>
            </a:lvl1pPr>
          </a:lstStyle>
          <a:p>
            <a:r>
              <a:rPr lang="en-US"/>
              <a:t>Program title on two or three lines</a:t>
            </a:r>
          </a:p>
        </p:txBody>
      </p:sp>
      <p:sp>
        <p:nvSpPr>
          <p:cNvPr id="23" name="Text Placeholder 14">
            <a:extLst>
              <a:ext uri="{FF2B5EF4-FFF2-40B4-BE49-F238E27FC236}">
                <a16:creationId xmlns:a16="http://schemas.microsoft.com/office/drawing/2014/main" id="{8153C9CC-4496-4B2F-80B6-74B531CBAC42}"/>
              </a:ext>
            </a:extLst>
          </p:cNvPr>
          <p:cNvSpPr>
            <a:spLocks noGrp="1"/>
          </p:cNvSpPr>
          <p:nvPr>
            <p:ph type="body" sz="quarter" idx="55" hasCustomPrompt="1"/>
          </p:nvPr>
        </p:nvSpPr>
        <p:spPr>
          <a:xfrm>
            <a:off x="1189629" y="5556370"/>
            <a:ext cx="3397281" cy="153889"/>
          </a:xfrm>
        </p:spPr>
        <p:txBody>
          <a:bodyPr>
            <a:sp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Month [year </a:t>
            </a:r>
            <a:r>
              <a:rPr lang="en-US" err="1"/>
              <a:t>yyyy</a:t>
            </a:r>
            <a:r>
              <a:rPr lang="en-US"/>
              <a:t>]</a:t>
            </a:r>
          </a:p>
        </p:txBody>
      </p:sp>
      <p:sp>
        <p:nvSpPr>
          <p:cNvPr id="25" name="Text Placeholder 4">
            <a:extLst>
              <a:ext uri="{FF2B5EF4-FFF2-40B4-BE49-F238E27FC236}">
                <a16:creationId xmlns:a16="http://schemas.microsoft.com/office/drawing/2014/main" id="{5112DF79-EE98-4C0F-A7FA-FA71B47495EA}"/>
              </a:ext>
            </a:extLst>
          </p:cNvPr>
          <p:cNvSpPr>
            <a:spLocks noGrp="1"/>
          </p:cNvSpPr>
          <p:nvPr>
            <p:ph type="body" sz="quarter" idx="56" hasCustomPrompt="1"/>
          </p:nvPr>
        </p:nvSpPr>
        <p:spPr>
          <a:xfrm>
            <a:off x="1189628" y="5233470"/>
            <a:ext cx="642901" cy="36000"/>
          </a:xfrm>
          <a:solidFill>
            <a:schemeClr val="tx1">
              <a:lumMod val="85000"/>
              <a:lumOff val="15000"/>
            </a:schemeClr>
          </a:solidFill>
        </p:spPr>
        <p:txBody>
          <a:bodyPr>
            <a:noAutofit/>
          </a:bodyPr>
          <a:lstStyle>
            <a:lvl1pPr>
              <a:defRPr/>
            </a:lvl1pPr>
          </a:lstStyle>
          <a:p>
            <a:pPr lvl="0"/>
            <a:r>
              <a:rPr lang="en-US"/>
              <a:t> </a:t>
            </a:r>
            <a:endParaRPr lang="de-DE"/>
          </a:p>
        </p:txBody>
      </p:sp>
    </p:spTree>
    <p:extLst>
      <p:ext uri="{BB962C8B-B14F-4D97-AF65-F5344CB8AC3E}">
        <p14:creationId xmlns:p14="http://schemas.microsoft.com/office/powerpoint/2010/main" val="26432390"/>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ongform case study overview (W)">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2377905"/>
            <a:ext cx="2247831" cy="491737"/>
          </a:xfrm>
        </p:spPr>
        <p:txBody>
          <a:bodyPr wrap="square">
            <a:noAutofit/>
          </a:bodyPr>
          <a:lstStyle>
            <a:lvl1pPr>
              <a:defRPr sz="1200">
                <a:solidFill>
                  <a:schemeClr val="tx1"/>
                </a:solidFill>
              </a:defRPr>
            </a:lvl1pPr>
          </a:lstStyle>
          <a:p>
            <a:pPr lvl="0"/>
            <a:r>
              <a:rPr lang="en-US"/>
              <a:t>[Insert offering] (Add all that apply from list in comment)</a:t>
            </a:r>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2129989"/>
            <a:ext cx="2247831" cy="194317"/>
          </a:xfrm>
        </p:spPr>
        <p:txBody>
          <a:bodyPr wrap="square" anchor="t">
            <a:spAutoFit/>
          </a:bodyPr>
          <a:lstStyle>
            <a:lvl1pPr>
              <a:defRPr sz="1000" cap="all" spc="30" baseline="0">
                <a:solidFill>
                  <a:schemeClr val="accent5"/>
                </a:solidFill>
                <a:latin typeface="BentonSansF Medium" panose="02000603040000020004" pitchFamily="2" charset="0"/>
              </a:defRPr>
            </a:lvl1pPr>
          </a:lstStyle>
          <a:p>
            <a:pPr lvl="0"/>
            <a:r>
              <a:rPr lang="en-US"/>
              <a:t>OFFERING</a:t>
            </a:r>
            <a:endParaRPr lang="de-DE"/>
          </a:p>
        </p:txBody>
      </p:sp>
      <p:sp>
        <p:nvSpPr>
          <p:cNvPr id="12" name="Title 11">
            <a:extLst>
              <a:ext uri="{FF2B5EF4-FFF2-40B4-BE49-F238E27FC236}">
                <a16:creationId xmlns:a16="http://schemas.microsoft.com/office/drawing/2014/main" id="{10BEEDFC-E7A5-4F8D-96BF-00CE4CD992ED}"/>
              </a:ext>
            </a:extLst>
          </p:cNvPr>
          <p:cNvSpPr>
            <a:spLocks noGrp="1"/>
          </p:cNvSpPr>
          <p:nvPr>
            <p:ph type="title" hasCustomPrompt="1"/>
          </p:nvPr>
        </p:nvSpPr>
        <p:spPr/>
        <p:txBody>
          <a:bodyPr/>
          <a:lstStyle>
            <a:lvl1pPr>
              <a:defRPr/>
            </a:lvl1pPr>
          </a:lstStyle>
          <a:p>
            <a:r>
              <a:rPr lang="en-US"/>
              <a:t>Program Overview</a:t>
            </a:r>
          </a:p>
        </p:txBody>
      </p:sp>
      <p:sp>
        <p:nvSpPr>
          <p:cNvPr id="23" name="Text Placeholder 8">
            <a:extLst>
              <a:ext uri="{FF2B5EF4-FFF2-40B4-BE49-F238E27FC236}">
                <a16:creationId xmlns:a16="http://schemas.microsoft.com/office/drawing/2014/main" id="{21E93712-3C57-409F-A782-2C69609E36AD}"/>
              </a:ext>
            </a:extLst>
          </p:cNvPr>
          <p:cNvSpPr>
            <a:spLocks noGrp="1"/>
          </p:cNvSpPr>
          <p:nvPr>
            <p:ph type="body" sz="quarter" idx="40" hasCustomPrompt="1"/>
          </p:nvPr>
        </p:nvSpPr>
        <p:spPr>
          <a:xfrm>
            <a:off x="3606810" y="2377905"/>
            <a:ext cx="2247831" cy="491737"/>
          </a:xfrm>
        </p:spPr>
        <p:txBody>
          <a:bodyPr wrap="square">
            <a:noAutofit/>
          </a:bodyPr>
          <a:lstStyle>
            <a:lvl1pPr>
              <a:defRPr sz="1200">
                <a:solidFill>
                  <a:schemeClr val="tx1"/>
                </a:solidFill>
              </a:defRPr>
            </a:lvl1pPr>
          </a:lstStyle>
          <a:p>
            <a:pPr lvl="0"/>
            <a:r>
              <a:rPr lang="en-US"/>
              <a:t>[Insert Industry] </a:t>
            </a:r>
          </a:p>
        </p:txBody>
      </p:sp>
      <p:sp>
        <p:nvSpPr>
          <p:cNvPr id="24" name="Text Placeholder 8">
            <a:extLst>
              <a:ext uri="{FF2B5EF4-FFF2-40B4-BE49-F238E27FC236}">
                <a16:creationId xmlns:a16="http://schemas.microsoft.com/office/drawing/2014/main" id="{48F1B5A5-82D2-4E9E-857F-19FE48564D29}"/>
              </a:ext>
            </a:extLst>
          </p:cNvPr>
          <p:cNvSpPr>
            <a:spLocks noGrp="1"/>
          </p:cNvSpPr>
          <p:nvPr>
            <p:ph type="body" sz="quarter" idx="41" hasCustomPrompt="1"/>
          </p:nvPr>
        </p:nvSpPr>
        <p:spPr>
          <a:xfrm>
            <a:off x="3606810" y="2129989"/>
            <a:ext cx="2247831" cy="194317"/>
          </a:xfrm>
        </p:spPr>
        <p:txBody>
          <a:bodyPr wrap="square" anchor="t">
            <a:spAutoFit/>
          </a:bodyPr>
          <a:lstStyle>
            <a:lvl1pPr>
              <a:defRPr sz="1000" cap="all" spc="30" baseline="0">
                <a:solidFill>
                  <a:schemeClr val="accent5"/>
                </a:solidFill>
                <a:latin typeface="BentonSansF Medium" panose="02000603040000020004" pitchFamily="2" charset="0"/>
              </a:defRPr>
            </a:lvl1pPr>
          </a:lstStyle>
          <a:p>
            <a:pPr lvl="0"/>
            <a:r>
              <a:rPr lang="en-US"/>
              <a:t>Industry</a:t>
            </a:r>
          </a:p>
        </p:txBody>
      </p:sp>
      <p:sp>
        <p:nvSpPr>
          <p:cNvPr id="25" name="Text Placeholder 8">
            <a:extLst>
              <a:ext uri="{FF2B5EF4-FFF2-40B4-BE49-F238E27FC236}">
                <a16:creationId xmlns:a16="http://schemas.microsoft.com/office/drawing/2014/main" id="{1ECAE980-1A32-4B38-B2ED-6A932D5361AC}"/>
              </a:ext>
            </a:extLst>
          </p:cNvPr>
          <p:cNvSpPr>
            <a:spLocks noGrp="1"/>
          </p:cNvSpPr>
          <p:nvPr>
            <p:ph type="body" sz="quarter" idx="42" hasCustomPrompt="1"/>
          </p:nvPr>
        </p:nvSpPr>
        <p:spPr>
          <a:xfrm>
            <a:off x="6331783" y="2377905"/>
            <a:ext cx="2247831" cy="491737"/>
          </a:xfrm>
        </p:spPr>
        <p:txBody>
          <a:bodyPr wrap="square">
            <a:noAutofit/>
          </a:bodyPr>
          <a:lstStyle>
            <a:lvl1pPr>
              <a:defRPr sz="1200">
                <a:solidFill>
                  <a:schemeClr val="tx1"/>
                </a:solidFill>
              </a:defRPr>
            </a:lvl1pPr>
          </a:lstStyle>
          <a:p>
            <a:pPr lvl="0"/>
            <a:r>
              <a:rPr lang="en-US"/>
              <a:t>[Insert date MM/YYYY - MM/YYYY]</a:t>
            </a:r>
          </a:p>
        </p:txBody>
      </p:sp>
      <p:sp>
        <p:nvSpPr>
          <p:cNvPr id="26" name="Text Placeholder 8">
            <a:extLst>
              <a:ext uri="{FF2B5EF4-FFF2-40B4-BE49-F238E27FC236}">
                <a16:creationId xmlns:a16="http://schemas.microsoft.com/office/drawing/2014/main" id="{EC5B15A3-2BA6-435D-8E1B-53919E892E62}"/>
              </a:ext>
            </a:extLst>
          </p:cNvPr>
          <p:cNvSpPr>
            <a:spLocks noGrp="1"/>
          </p:cNvSpPr>
          <p:nvPr>
            <p:ph type="body" sz="quarter" idx="43" hasCustomPrompt="1"/>
          </p:nvPr>
        </p:nvSpPr>
        <p:spPr>
          <a:xfrm>
            <a:off x="6331783" y="2129989"/>
            <a:ext cx="2247831" cy="194317"/>
          </a:xfrm>
        </p:spPr>
        <p:txBody>
          <a:bodyPr wrap="square" anchor="t">
            <a:spAutoFit/>
          </a:bodyPr>
          <a:lstStyle>
            <a:lvl1pPr>
              <a:defRPr sz="1000" cap="all" spc="30" baseline="0">
                <a:solidFill>
                  <a:schemeClr val="accent5"/>
                </a:solidFill>
                <a:latin typeface="BentonSansF Medium" panose="02000603040000020004" pitchFamily="2" charset="0"/>
              </a:defRPr>
            </a:lvl1pPr>
          </a:lstStyle>
          <a:p>
            <a:r>
              <a:rPr lang="de-DE"/>
              <a:t>Project START — END DATE</a:t>
            </a:r>
          </a:p>
        </p:txBody>
      </p:sp>
      <p:sp>
        <p:nvSpPr>
          <p:cNvPr id="27" name="Text Placeholder 8">
            <a:extLst>
              <a:ext uri="{FF2B5EF4-FFF2-40B4-BE49-F238E27FC236}">
                <a16:creationId xmlns:a16="http://schemas.microsoft.com/office/drawing/2014/main" id="{B9F4053C-0481-44BB-8DF4-9AD37445C9FA}"/>
              </a:ext>
            </a:extLst>
          </p:cNvPr>
          <p:cNvSpPr>
            <a:spLocks noGrp="1"/>
          </p:cNvSpPr>
          <p:nvPr>
            <p:ph type="body" sz="quarter" idx="44" hasCustomPrompt="1"/>
          </p:nvPr>
        </p:nvSpPr>
        <p:spPr>
          <a:xfrm>
            <a:off x="9056756" y="2377905"/>
            <a:ext cx="2247831" cy="491737"/>
          </a:xfrm>
        </p:spPr>
        <p:txBody>
          <a:bodyPr wrap="square">
            <a:noAutofit/>
          </a:bodyPr>
          <a:lstStyle>
            <a:lvl1pPr>
              <a:defRPr sz="1200">
                <a:solidFill>
                  <a:schemeClr val="tx1"/>
                </a:solidFill>
              </a:defRPr>
            </a:lvl1pPr>
          </a:lstStyle>
          <a:p>
            <a:pPr lvl="0"/>
            <a:r>
              <a:rPr lang="en-US"/>
              <a:t>[Name + e-mail]</a:t>
            </a:r>
          </a:p>
        </p:txBody>
      </p:sp>
      <p:sp>
        <p:nvSpPr>
          <p:cNvPr id="28" name="Text Placeholder 8">
            <a:extLst>
              <a:ext uri="{FF2B5EF4-FFF2-40B4-BE49-F238E27FC236}">
                <a16:creationId xmlns:a16="http://schemas.microsoft.com/office/drawing/2014/main" id="{52CC49E3-88DB-43A2-A286-C6C85076ECFE}"/>
              </a:ext>
            </a:extLst>
          </p:cNvPr>
          <p:cNvSpPr>
            <a:spLocks noGrp="1"/>
          </p:cNvSpPr>
          <p:nvPr>
            <p:ph type="body" sz="quarter" idx="45" hasCustomPrompt="1"/>
          </p:nvPr>
        </p:nvSpPr>
        <p:spPr>
          <a:xfrm>
            <a:off x="9056756" y="2129989"/>
            <a:ext cx="2247831" cy="194317"/>
          </a:xfrm>
        </p:spPr>
        <p:txBody>
          <a:bodyPr wrap="square" anchor="t">
            <a:spAutoFit/>
          </a:bodyPr>
          <a:lstStyle>
            <a:lvl1pPr>
              <a:defRPr sz="1000" cap="all" spc="30" baseline="0">
                <a:solidFill>
                  <a:schemeClr val="accent5"/>
                </a:solidFill>
                <a:latin typeface="BentonSansF Medium" panose="02000603040000020004" pitchFamily="2" charset="0"/>
              </a:defRPr>
            </a:lvl1pPr>
          </a:lstStyle>
          <a:p>
            <a:pPr lvl="0"/>
            <a:r>
              <a:rPr lang="en-US"/>
              <a:t>CLIENT CONTACT</a:t>
            </a:r>
          </a:p>
        </p:txBody>
      </p:sp>
      <p:sp>
        <p:nvSpPr>
          <p:cNvPr id="29" name="Text Placeholder 8">
            <a:extLst>
              <a:ext uri="{FF2B5EF4-FFF2-40B4-BE49-F238E27FC236}">
                <a16:creationId xmlns:a16="http://schemas.microsoft.com/office/drawing/2014/main" id="{1561150C-7F5F-4DFF-9DAF-A70BA0C2BA1B}"/>
              </a:ext>
            </a:extLst>
          </p:cNvPr>
          <p:cNvSpPr>
            <a:spLocks noGrp="1"/>
          </p:cNvSpPr>
          <p:nvPr>
            <p:ph type="body" sz="quarter" idx="46" hasCustomPrompt="1"/>
          </p:nvPr>
        </p:nvSpPr>
        <p:spPr>
          <a:xfrm>
            <a:off x="881837" y="3554898"/>
            <a:ext cx="2247831" cy="1267334"/>
          </a:xfrm>
        </p:spPr>
        <p:txBody>
          <a:bodyPr wrap="square">
            <a:noAutofit/>
          </a:bodyPr>
          <a:lstStyle>
            <a:lvl1pPr>
              <a:defRPr sz="1200">
                <a:solidFill>
                  <a:schemeClr val="tx1"/>
                </a:solidFill>
              </a:defRPr>
            </a:lvl1pPr>
          </a:lstStyle>
          <a:p>
            <a:r>
              <a:rPr lang="de-DE"/>
              <a:t>[Insert amount]</a:t>
            </a:r>
          </a:p>
        </p:txBody>
      </p:sp>
      <p:sp>
        <p:nvSpPr>
          <p:cNvPr id="30" name="Text Placeholder 8">
            <a:extLst>
              <a:ext uri="{FF2B5EF4-FFF2-40B4-BE49-F238E27FC236}">
                <a16:creationId xmlns:a16="http://schemas.microsoft.com/office/drawing/2014/main" id="{0D6EFE7D-C762-40FC-A522-CCE72805CA26}"/>
              </a:ext>
            </a:extLst>
          </p:cNvPr>
          <p:cNvSpPr>
            <a:spLocks noGrp="1"/>
          </p:cNvSpPr>
          <p:nvPr>
            <p:ph type="body" sz="quarter" idx="47" hasCustomPrompt="1"/>
          </p:nvPr>
        </p:nvSpPr>
        <p:spPr>
          <a:xfrm>
            <a:off x="881837" y="3306199"/>
            <a:ext cx="2247831" cy="194317"/>
          </a:xfrm>
        </p:spPr>
        <p:txBody>
          <a:bodyPr wrap="square" anchor="t">
            <a:spAutoFit/>
          </a:bodyPr>
          <a:lstStyle>
            <a:lvl1pPr>
              <a:defRPr sz="1000" cap="all" spc="30" baseline="0">
                <a:solidFill>
                  <a:schemeClr val="accent5"/>
                </a:solidFill>
                <a:latin typeface="BentonSansF Medium" panose="02000603040000020004" pitchFamily="2" charset="0"/>
              </a:defRPr>
            </a:lvl1pPr>
          </a:lstStyle>
          <a:p>
            <a:pPr lvl="0"/>
            <a:r>
              <a:rPr lang="en-US"/>
              <a:t>BUDGET</a:t>
            </a:r>
          </a:p>
        </p:txBody>
      </p:sp>
      <p:sp>
        <p:nvSpPr>
          <p:cNvPr id="31" name="Text Placeholder 8">
            <a:extLst>
              <a:ext uri="{FF2B5EF4-FFF2-40B4-BE49-F238E27FC236}">
                <a16:creationId xmlns:a16="http://schemas.microsoft.com/office/drawing/2014/main" id="{523D1606-006A-4034-83E0-EEFA3480EB35}"/>
              </a:ext>
            </a:extLst>
          </p:cNvPr>
          <p:cNvSpPr>
            <a:spLocks noGrp="1"/>
          </p:cNvSpPr>
          <p:nvPr>
            <p:ph type="body" sz="quarter" idx="48" hasCustomPrompt="1"/>
          </p:nvPr>
        </p:nvSpPr>
        <p:spPr>
          <a:xfrm>
            <a:off x="3606810" y="3554898"/>
            <a:ext cx="2247831" cy="1267334"/>
          </a:xfrm>
        </p:spPr>
        <p:txBody>
          <a:bodyPr wrap="square">
            <a:noAutofit/>
          </a:bodyPr>
          <a:lstStyle>
            <a:lvl1pPr>
              <a:defRPr sz="1200">
                <a:solidFill>
                  <a:schemeClr val="tx1"/>
                </a:solidFill>
              </a:defRPr>
            </a:lvl1pPr>
          </a:lstStyle>
          <a:p>
            <a:pPr lvl="0"/>
            <a:r>
              <a:rPr lang="en-US"/>
              <a:t>[Select one of the following]</a:t>
            </a:r>
          </a:p>
          <a:p>
            <a:pPr lvl="0"/>
            <a:r>
              <a:rPr lang="en-US"/>
              <a:t>Confidential — Reach out to team to confirm</a:t>
            </a:r>
            <a:br>
              <a:rPr lang="en-US"/>
            </a:br>
            <a:r>
              <a:rPr lang="en-US"/>
              <a:t>Public — Share and leave behind as needed.</a:t>
            </a:r>
          </a:p>
        </p:txBody>
      </p:sp>
      <p:sp>
        <p:nvSpPr>
          <p:cNvPr id="32" name="Text Placeholder 8">
            <a:extLst>
              <a:ext uri="{FF2B5EF4-FFF2-40B4-BE49-F238E27FC236}">
                <a16:creationId xmlns:a16="http://schemas.microsoft.com/office/drawing/2014/main" id="{94A9D175-4309-426A-8E2A-33747D730EFC}"/>
              </a:ext>
            </a:extLst>
          </p:cNvPr>
          <p:cNvSpPr>
            <a:spLocks noGrp="1"/>
          </p:cNvSpPr>
          <p:nvPr>
            <p:ph type="body" sz="quarter" idx="49" hasCustomPrompt="1"/>
          </p:nvPr>
        </p:nvSpPr>
        <p:spPr>
          <a:xfrm>
            <a:off x="3606810" y="3306199"/>
            <a:ext cx="2247831" cy="194317"/>
          </a:xfrm>
        </p:spPr>
        <p:txBody>
          <a:bodyPr wrap="square" anchor="t">
            <a:spAutoFit/>
          </a:bodyPr>
          <a:lstStyle>
            <a:lvl1pPr>
              <a:defRPr sz="1000" cap="all" spc="30" baseline="0">
                <a:solidFill>
                  <a:schemeClr val="accent5"/>
                </a:solidFill>
                <a:latin typeface="BentonSansF Medium" panose="02000603040000020004" pitchFamily="2" charset="0"/>
              </a:defRPr>
            </a:lvl1pPr>
          </a:lstStyle>
          <a:p>
            <a:pPr lvl="0"/>
            <a:r>
              <a:rPr lang="en-US"/>
              <a:t>CONFIDENTIALITY</a:t>
            </a:r>
          </a:p>
        </p:txBody>
      </p:sp>
      <p:sp>
        <p:nvSpPr>
          <p:cNvPr id="33" name="Text Placeholder 8">
            <a:extLst>
              <a:ext uri="{FF2B5EF4-FFF2-40B4-BE49-F238E27FC236}">
                <a16:creationId xmlns:a16="http://schemas.microsoft.com/office/drawing/2014/main" id="{CFDDF380-03F2-430C-A627-5A8C126E9E1E}"/>
              </a:ext>
            </a:extLst>
          </p:cNvPr>
          <p:cNvSpPr>
            <a:spLocks noGrp="1"/>
          </p:cNvSpPr>
          <p:nvPr>
            <p:ph type="body" sz="quarter" idx="50" hasCustomPrompt="1"/>
          </p:nvPr>
        </p:nvSpPr>
        <p:spPr>
          <a:xfrm>
            <a:off x="6331783" y="3554898"/>
            <a:ext cx="2247831" cy="491737"/>
          </a:xfrm>
        </p:spPr>
        <p:txBody>
          <a:bodyPr wrap="square">
            <a:noAutofit/>
          </a:bodyPr>
          <a:lstStyle>
            <a:lvl1pPr>
              <a:defRPr sz="1200">
                <a:solidFill>
                  <a:schemeClr val="tx1"/>
                </a:solidFill>
              </a:defRPr>
            </a:lvl1pPr>
          </a:lstStyle>
          <a:p>
            <a:r>
              <a:rPr lang="de-DE"/>
              <a:t>[Insert date XX/XXXX]</a:t>
            </a:r>
          </a:p>
        </p:txBody>
      </p:sp>
      <p:sp>
        <p:nvSpPr>
          <p:cNvPr id="34" name="Text Placeholder 8">
            <a:extLst>
              <a:ext uri="{FF2B5EF4-FFF2-40B4-BE49-F238E27FC236}">
                <a16:creationId xmlns:a16="http://schemas.microsoft.com/office/drawing/2014/main" id="{4AA80D0E-0A00-43E7-B303-FB7B78F3DA68}"/>
              </a:ext>
            </a:extLst>
          </p:cNvPr>
          <p:cNvSpPr>
            <a:spLocks noGrp="1"/>
          </p:cNvSpPr>
          <p:nvPr>
            <p:ph type="body" sz="quarter" idx="51" hasCustomPrompt="1"/>
          </p:nvPr>
        </p:nvSpPr>
        <p:spPr>
          <a:xfrm>
            <a:off x="6331783" y="3306199"/>
            <a:ext cx="2247831" cy="194317"/>
          </a:xfrm>
        </p:spPr>
        <p:txBody>
          <a:bodyPr wrap="square" anchor="t">
            <a:spAutoFit/>
          </a:bodyPr>
          <a:lstStyle>
            <a:lvl1pPr>
              <a:defRPr sz="1000" cap="all" spc="30" baseline="0">
                <a:solidFill>
                  <a:schemeClr val="accent5"/>
                </a:solidFill>
                <a:latin typeface="BentonSansF Medium" panose="02000603040000020004" pitchFamily="2" charset="0"/>
              </a:defRPr>
            </a:lvl1pPr>
          </a:lstStyle>
          <a:p>
            <a:r>
              <a:rPr lang="de-DE"/>
              <a:t>launch DATE [Estimated]</a:t>
            </a:r>
          </a:p>
        </p:txBody>
      </p:sp>
      <p:sp>
        <p:nvSpPr>
          <p:cNvPr id="35" name="Text Placeholder 8">
            <a:extLst>
              <a:ext uri="{FF2B5EF4-FFF2-40B4-BE49-F238E27FC236}">
                <a16:creationId xmlns:a16="http://schemas.microsoft.com/office/drawing/2014/main" id="{3125C4DC-FC8B-4D98-883D-66D8AA3BFD69}"/>
              </a:ext>
            </a:extLst>
          </p:cNvPr>
          <p:cNvSpPr>
            <a:spLocks noGrp="1"/>
          </p:cNvSpPr>
          <p:nvPr>
            <p:ph type="body" sz="quarter" idx="52" hasCustomPrompt="1"/>
          </p:nvPr>
        </p:nvSpPr>
        <p:spPr>
          <a:xfrm>
            <a:off x="9056756" y="3554898"/>
            <a:ext cx="2247831" cy="750270"/>
          </a:xfrm>
        </p:spPr>
        <p:txBody>
          <a:bodyPr wrap="square">
            <a:noAutofit/>
          </a:bodyPr>
          <a:lstStyle>
            <a:lvl1pPr>
              <a:defRPr sz="1200">
                <a:solidFill>
                  <a:schemeClr val="tx1"/>
                </a:solidFill>
              </a:defRPr>
            </a:lvl1pPr>
          </a:lstStyle>
          <a:p>
            <a:r>
              <a:rPr lang="en-US"/>
              <a:t>[Choose one: Prototype/ Alpha/ Beta/ MVP/Full-Production]</a:t>
            </a:r>
          </a:p>
        </p:txBody>
      </p:sp>
      <p:sp>
        <p:nvSpPr>
          <p:cNvPr id="36" name="Text Placeholder 8">
            <a:extLst>
              <a:ext uri="{FF2B5EF4-FFF2-40B4-BE49-F238E27FC236}">
                <a16:creationId xmlns:a16="http://schemas.microsoft.com/office/drawing/2014/main" id="{0679F2F4-0859-4CBE-B644-16BA72B362C5}"/>
              </a:ext>
            </a:extLst>
          </p:cNvPr>
          <p:cNvSpPr>
            <a:spLocks noGrp="1"/>
          </p:cNvSpPr>
          <p:nvPr>
            <p:ph type="body" sz="quarter" idx="53" hasCustomPrompt="1"/>
          </p:nvPr>
        </p:nvSpPr>
        <p:spPr>
          <a:xfrm>
            <a:off x="9056756" y="3306199"/>
            <a:ext cx="2247831" cy="194317"/>
          </a:xfrm>
        </p:spPr>
        <p:txBody>
          <a:bodyPr wrap="square" anchor="t">
            <a:spAutoFit/>
          </a:bodyPr>
          <a:lstStyle>
            <a:lvl1pPr>
              <a:defRPr sz="1000" cap="all" spc="30" baseline="0">
                <a:solidFill>
                  <a:schemeClr val="accent5"/>
                </a:solidFill>
                <a:latin typeface="BentonSansF Medium" panose="02000603040000020004" pitchFamily="2" charset="0"/>
              </a:defRPr>
            </a:lvl1pPr>
          </a:lstStyle>
          <a:p>
            <a:pPr lvl="0"/>
            <a:r>
              <a:rPr lang="en-US"/>
              <a:t>RELEASED AS</a:t>
            </a:r>
          </a:p>
        </p:txBody>
      </p:sp>
      <p:sp>
        <p:nvSpPr>
          <p:cNvPr id="37" name="Text Placeholder 8">
            <a:extLst>
              <a:ext uri="{FF2B5EF4-FFF2-40B4-BE49-F238E27FC236}">
                <a16:creationId xmlns:a16="http://schemas.microsoft.com/office/drawing/2014/main" id="{621D5358-0770-4C9B-B5F9-34520DFC9A76}"/>
              </a:ext>
            </a:extLst>
          </p:cNvPr>
          <p:cNvSpPr>
            <a:spLocks noGrp="1"/>
          </p:cNvSpPr>
          <p:nvPr>
            <p:ph type="body" sz="quarter" idx="54" hasCustomPrompt="1"/>
          </p:nvPr>
        </p:nvSpPr>
        <p:spPr>
          <a:xfrm>
            <a:off x="881837" y="5438704"/>
            <a:ext cx="1138665" cy="409760"/>
          </a:xfrm>
        </p:spPr>
        <p:txBody>
          <a:bodyPr wrap="square">
            <a:spAutoFit/>
          </a:bodyPr>
          <a:lstStyle>
            <a:lvl1pPr>
              <a:defRPr sz="1000">
                <a:solidFill>
                  <a:schemeClr val="tx1"/>
                </a:solidFill>
              </a:defRPr>
            </a:lvl1pPr>
          </a:lstStyle>
          <a:p>
            <a:r>
              <a:rPr lang="de-DE"/>
              <a:t>[Name Surname]</a:t>
            </a:r>
          </a:p>
          <a:p>
            <a:r>
              <a:rPr lang="de-DE"/>
              <a:t>[Title]</a:t>
            </a:r>
          </a:p>
        </p:txBody>
      </p:sp>
      <p:sp>
        <p:nvSpPr>
          <p:cNvPr id="38" name="Text Placeholder 8">
            <a:extLst>
              <a:ext uri="{FF2B5EF4-FFF2-40B4-BE49-F238E27FC236}">
                <a16:creationId xmlns:a16="http://schemas.microsoft.com/office/drawing/2014/main" id="{2EF11EB5-6261-43E5-B063-B677AE942F4D}"/>
              </a:ext>
            </a:extLst>
          </p:cNvPr>
          <p:cNvSpPr>
            <a:spLocks noGrp="1"/>
          </p:cNvSpPr>
          <p:nvPr>
            <p:ph type="body" sz="quarter" idx="55" hasCustomPrompt="1"/>
          </p:nvPr>
        </p:nvSpPr>
        <p:spPr>
          <a:xfrm>
            <a:off x="881837" y="5166657"/>
            <a:ext cx="2247831" cy="194317"/>
          </a:xfrm>
        </p:spPr>
        <p:txBody>
          <a:bodyPr wrap="square" anchor="t">
            <a:spAutoFit/>
          </a:bodyPr>
          <a:lstStyle>
            <a:lvl1pPr>
              <a:defRPr sz="1000" cap="all" spc="30" baseline="0">
                <a:solidFill>
                  <a:schemeClr val="accent5"/>
                </a:solidFill>
                <a:latin typeface="BentonSansF Medium" panose="02000603040000020004" pitchFamily="2" charset="0"/>
              </a:defRPr>
            </a:lvl1pPr>
          </a:lstStyle>
          <a:p>
            <a:r>
              <a:rPr lang="de-DE"/>
              <a:t>FROG TEAM:</a:t>
            </a:r>
          </a:p>
        </p:txBody>
      </p:sp>
      <p:sp>
        <p:nvSpPr>
          <p:cNvPr id="40" name="Text Placeholder 8">
            <a:extLst>
              <a:ext uri="{FF2B5EF4-FFF2-40B4-BE49-F238E27FC236}">
                <a16:creationId xmlns:a16="http://schemas.microsoft.com/office/drawing/2014/main" id="{FC8D9C68-8A65-4FBC-8945-922B7A780DD8}"/>
              </a:ext>
            </a:extLst>
          </p:cNvPr>
          <p:cNvSpPr>
            <a:spLocks noGrp="1"/>
          </p:cNvSpPr>
          <p:nvPr>
            <p:ph type="body" sz="quarter" idx="56" hasCustomPrompt="1"/>
          </p:nvPr>
        </p:nvSpPr>
        <p:spPr>
          <a:xfrm>
            <a:off x="2208135" y="5438704"/>
            <a:ext cx="1138665" cy="409760"/>
          </a:xfrm>
        </p:spPr>
        <p:txBody>
          <a:bodyPr wrap="square">
            <a:spAutoFit/>
          </a:bodyPr>
          <a:lstStyle>
            <a:lvl1pPr>
              <a:defRPr sz="1000">
                <a:solidFill>
                  <a:schemeClr val="tx1"/>
                </a:solidFill>
              </a:defRPr>
            </a:lvl1pPr>
          </a:lstStyle>
          <a:p>
            <a:r>
              <a:rPr lang="de-DE"/>
              <a:t>[Name Surname]</a:t>
            </a:r>
          </a:p>
          <a:p>
            <a:r>
              <a:rPr lang="de-DE"/>
              <a:t>[Title]</a:t>
            </a:r>
          </a:p>
        </p:txBody>
      </p:sp>
      <p:sp>
        <p:nvSpPr>
          <p:cNvPr id="41" name="Text Placeholder 8">
            <a:extLst>
              <a:ext uri="{FF2B5EF4-FFF2-40B4-BE49-F238E27FC236}">
                <a16:creationId xmlns:a16="http://schemas.microsoft.com/office/drawing/2014/main" id="{1A9E0126-F659-4792-ADA7-CD6D397B8371}"/>
              </a:ext>
            </a:extLst>
          </p:cNvPr>
          <p:cNvSpPr>
            <a:spLocks noGrp="1"/>
          </p:cNvSpPr>
          <p:nvPr>
            <p:ph type="body" sz="quarter" idx="57" hasCustomPrompt="1"/>
          </p:nvPr>
        </p:nvSpPr>
        <p:spPr>
          <a:xfrm>
            <a:off x="3534433" y="5438704"/>
            <a:ext cx="1138665" cy="409760"/>
          </a:xfrm>
        </p:spPr>
        <p:txBody>
          <a:bodyPr wrap="square">
            <a:spAutoFit/>
          </a:bodyPr>
          <a:lstStyle>
            <a:lvl1pPr>
              <a:defRPr sz="1000">
                <a:solidFill>
                  <a:schemeClr val="tx1"/>
                </a:solidFill>
              </a:defRPr>
            </a:lvl1pPr>
          </a:lstStyle>
          <a:p>
            <a:r>
              <a:rPr lang="de-DE"/>
              <a:t>[Name Surname]</a:t>
            </a:r>
          </a:p>
          <a:p>
            <a:r>
              <a:rPr lang="de-DE"/>
              <a:t>[Title]</a:t>
            </a:r>
          </a:p>
        </p:txBody>
      </p:sp>
      <p:sp>
        <p:nvSpPr>
          <p:cNvPr id="42" name="Text Placeholder 8">
            <a:extLst>
              <a:ext uri="{FF2B5EF4-FFF2-40B4-BE49-F238E27FC236}">
                <a16:creationId xmlns:a16="http://schemas.microsoft.com/office/drawing/2014/main" id="{D14F0283-63C7-4816-A630-57EE32BB9A83}"/>
              </a:ext>
            </a:extLst>
          </p:cNvPr>
          <p:cNvSpPr>
            <a:spLocks noGrp="1"/>
          </p:cNvSpPr>
          <p:nvPr>
            <p:ph type="body" sz="quarter" idx="58" hasCustomPrompt="1"/>
          </p:nvPr>
        </p:nvSpPr>
        <p:spPr>
          <a:xfrm>
            <a:off x="4860731" y="5438704"/>
            <a:ext cx="1138665" cy="409760"/>
          </a:xfrm>
        </p:spPr>
        <p:txBody>
          <a:bodyPr wrap="square">
            <a:spAutoFit/>
          </a:bodyPr>
          <a:lstStyle>
            <a:lvl1pPr>
              <a:defRPr sz="1000">
                <a:solidFill>
                  <a:schemeClr val="tx1"/>
                </a:solidFill>
              </a:defRPr>
            </a:lvl1pPr>
          </a:lstStyle>
          <a:p>
            <a:r>
              <a:rPr lang="de-DE"/>
              <a:t>[Name Surname]</a:t>
            </a:r>
          </a:p>
          <a:p>
            <a:r>
              <a:rPr lang="de-DE"/>
              <a:t>[Title]</a:t>
            </a:r>
          </a:p>
        </p:txBody>
      </p:sp>
      <p:sp>
        <p:nvSpPr>
          <p:cNvPr id="43" name="Text Placeholder 8">
            <a:extLst>
              <a:ext uri="{FF2B5EF4-FFF2-40B4-BE49-F238E27FC236}">
                <a16:creationId xmlns:a16="http://schemas.microsoft.com/office/drawing/2014/main" id="{A289D1E4-743A-415C-8120-00A0F651EEF8}"/>
              </a:ext>
            </a:extLst>
          </p:cNvPr>
          <p:cNvSpPr>
            <a:spLocks noGrp="1"/>
          </p:cNvSpPr>
          <p:nvPr>
            <p:ph type="body" sz="quarter" idx="59" hasCustomPrompt="1"/>
          </p:nvPr>
        </p:nvSpPr>
        <p:spPr>
          <a:xfrm>
            <a:off x="6187029" y="5438704"/>
            <a:ext cx="1138665" cy="409760"/>
          </a:xfrm>
        </p:spPr>
        <p:txBody>
          <a:bodyPr wrap="square">
            <a:spAutoFit/>
          </a:bodyPr>
          <a:lstStyle>
            <a:lvl1pPr>
              <a:defRPr sz="1000">
                <a:solidFill>
                  <a:schemeClr val="tx1"/>
                </a:solidFill>
              </a:defRPr>
            </a:lvl1pPr>
          </a:lstStyle>
          <a:p>
            <a:r>
              <a:rPr lang="de-DE"/>
              <a:t>[Name Surname]</a:t>
            </a:r>
          </a:p>
          <a:p>
            <a:r>
              <a:rPr lang="de-DE"/>
              <a:t>[Title]</a:t>
            </a:r>
          </a:p>
        </p:txBody>
      </p:sp>
      <p:sp>
        <p:nvSpPr>
          <p:cNvPr id="44" name="Text Placeholder 8">
            <a:extLst>
              <a:ext uri="{FF2B5EF4-FFF2-40B4-BE49-F238E27FC236}">
                <a16:creationId xmlns:a16="http://schemas.microsoft.com/office/drawing/2014/main" id="{7E5588CA-63C7-45CC-ACAD-D96A7C573691}"/>
              </a:ext>
            </a:extLst>
          </p:cNvPr>
          <p:cNvSpPr>
            <a:spLocks noGrp="1"/>
          </p:cNvSpPr>
          <p:nvPr>
            <p:ph type="body" sz="quarter" idx="60" hasCustomPrompt="1"/>
          </p:nvPr>
        </p:nvSpPr>
        <p:spPr>
          <a:xfrm>
            <a:off x="7513327" y="5438704"/>
            <a:ext cx="1138665" cy="409760"/>
          </a:xfrm>
        </p:spPr>
        <p:txBody>
          <a:bodyPr wrap="square">
            <a:spAutoFit/>
          </a:bodyPr>
          <a:lstStyle>
            <a:lvl1pPr>
              <a:defRPr sz="1000">
                <a:solidFill>
                  <a:schemeClr val="tx1"/>
                </a:solidFill>
              </a:defRPr>
            </a:lvl1pPr>
          </a:lstStyle>
          <a:p>
            <a:r>
              <a:rPr lang="de-DE"/>
              <a:t>[Name Surname]</a:t>
            </a:r>
          </a:p>
          <a:p>
            <a:r>
              <a:rPr lang="de-DE"/>
              <a:t>[Title]</a:t>
            </a:r>
          </a:p>
        </p:txBody>
      </p:sp>
      <p:sp>
        <p:nvSpPr>
          <p:cNvPr id="45" name="Text Placeholder 8">
            <a:extLst>
              <a:ext uri="{FF2B5EF4-FFF2-40B4-BE49-F238E27FC236}">
                <a16:creationId xmlns:a16="http://schemas.microsoft.com/office/drawing/2014/main" id="{F96A358D-F778-46FF-8767-56318C459EBE}"/>
              </a:ext>
            </a:extLst>
          </p:cNvPr>
          <p:cNvSpPr>
            <a:spLocks noGrp="1"/>
          </p:cNvSpPr>
          <p:nvPr>
            <p:ph type="body" sz="quarter" idx="61" hasCustomPrompt="1"/>
          </p:nvPr>
        </p:nvSpPr>
        <p:spPr>
          <a:xfrm>
            <a:off x="8839625" y="5438704"/>
            <a:ext cx="1138665" cy="409760"/>
          </a:xfrm>
        </p:spPr>
        <p:txBody>
          <a:bodyPr wrap="square">
            <a:spAutoFit/>
          </a:bodyPr>
          <a:lstStyle>
            <a:lvl1pPr>
              <a:defRPr sz="1000">
                <a:solidFill>
                  <a:schemeClr val="tx1"/>
                </a:solidFill>
              </a:defRPr>
            </a:lvl1pPr>
          </a:lstStyle>
          <a:p>
            <a:r>
              <a:rPr lang="de-DE"/>
              <a:t>[Name Surname]</a:t>
            </a:r>
          </a:p>
          <a:p>
            <a:r>
              <a:rPr lang="de-DE"/>
              <a:t>[Title]</a:t>
            </a:r>
          </a:p>
        </p:txBody>
      </p:sp>
      <p:sp>
        <p:nvSpPr>
          <p:cNvPr id="46" name="Text Placeholder 8">
            <a:extLst>
              <a:ext uri="{FF2B5EF4-FFF2-40B4-BE49-F238E27FC236}">
                <a16:creationId xmlns:a16="http://schemas.microsoft.com/office/drawing/2014/main" id="{4F9E6162-836F-4E5D-908C-1F1A8523B23A}"/>
              </a:ext>
            </a:extLst>
          </p:cNvPr>
          <p:cNvSpPr>
            <a:spLocks noGrp="1"/>
          </p:cNvSpPr>
          <p:nvPr>
            <p:ph type="body" sz="quarter" idx="62" hasCustomPrompt="1"/>
          </p:nvPr>
        </p:nvSpPr>
        <p:spPr>
          <a:xfrm>
            <a:off x="10165923" y="5438704"/>
            <a:ext cx="1138665" cy="409760"/>
          </a:xfrm>
        </p:spPr>
        <p:txBody>
          <a:bodyPr wrap="square">
            <a:spAutoFit/>
          </a:bodyPr>
          <a:lstStyle>
            <a:lvl1pPr>
              <a:defRPr sz="1000">
                <a:solidFill>
                  <a:schemeClr val="tx1"/>
                </a:solidFill>
              </a:defRPr>
            </a:lvl1pPr>
          </a:lstStyle>
          <a:p>
            <a:r>
              <a:rPr lang="de-DE"/>
              <a:t>[Name Surname]</a:t>
            </a:r>
          </a:p>
          <a:p>
            <a:r>
              <a:rPr lang="de-DE"/>
              <a:t>[Title]</a:t>
            </a:r>
          </a:p>
        </p:txBody>
      </p:sp>
      <p:sp>
        <p:nvSpPr>
          <p:cNvPr id="47" name="Text Placeholder 4">
            <a:extLst>
              <a:ext uri="{FF2B5EF4-FFF2-40B4-BE49-F238E27FC236}">
                <a16:creationId xmlns:a16="http://schemas.microsoft.com/office/drawing/2014/main" id="{DCDC0E95-4FFD-4544-A1F2-F344881786BF}"/>
              </a:ext>
            </a:extLst>
          </p:cNvPr>
          <p:cNvSpPr>
            <a:spLocks noGrp="1"/>
          </p:cNvSpPr>
          <p:nvPr>
            <p:ph type="body" sz="quarter" idx="63" hasCustomPrompt="1"/>
          </p:nvPr>
        </p:nvSpPr>
        <p:spPr>
          <a:xfrm rot="16200000">
            <a:off x="3050738" y="3605699"/>
            <a:ext cx="635001" cy="36000"/>
          </a:xfrm>
          <a:solidFill>
            <a:srgbClr val="313131"/>
          </a:solidFill>
        </p:spPr>
        <p:txBody>
          <a:bodyPr>
            <a:noAutofit/>
          </a:bodyPr>
          <a:lstStyle>
            <a:lvl1pPr>
              <a:defRPr/>
            </a:lvl1pPr>
          </a:lstStyle>
          <a:p>
            <a:pPr lvl="0"/>
            <a:r>
              <a:rPr lang="en-US"/>
              <a:t> </a:t>
            </a:r>
            <a:endParaRPr lang="de-DE"/>
          </a:p>
        </p:txBody>
      </p:sp>
      <p:sp>
        <p:nvSpPr>
          <p:cNvPr id="48" name="Text Placeholder 4">
            <a:extLst>
              <a:ext uri="{FF2B5EF4-FFF2-40B4-BE49-F238E27FC236}">
                <a16:creationId xmlns:a16="http://schemas.microsoft.com/office/drawing/2014/main" id="{1BB04D2F-7E2B-4E11-BB98-C5CD5D03A300}"/>
              </a:ext>
            </a:extLst>
          </p:cNvPr>
          <p:cNvSpPr>
            <a:spLocks noGrp="1"/>
          </p:cNvSpPr>
          <p:nvPr>
            <p:ph type="body" sz="quarter" idx="64" hasCustomPrompt="1"/>
          </p:nvPr>
        </p:nvSpPr>
        <p:spPr>
          <a:xfrm rot="16200000">
            <a:off x="5775711" y="3605700"/>
            <a:ext cx="635001" cy="36000"/>
          </a:xfrm>
          <a:solidFill>
            <a:srgbClr val="313131"/>
          </a:solidFill>
        </p:spPr>
        <p:txBody>
          <a:bodyPr>
            <a:noAutofit/>
          </a:bodyPr>
          <a:lstStyle>
            <a:lvl1pPr>
              <a:defRPr/>
            </a:lvl1pPr>
          </a:lstStyle>
          <a:p>
            <a:pPr lvl="0"/>
            <a:r>
              <a:rPr lang="en-US"/>
              <a:t> </a:t>
            </a:r>
            <a:endParaRPr lang="de-DE"/>
          </a:p>
        </p:txBody>
      </p:sp>
      <p:sp>
        <p:nvSpPr>
          <p:cNvPr id="49" name="Text Placeholder 4">
            <a:extLst>
              <a:ext uri="{FF2B5EF4-FFF2-40B4-BE49-F238E27FC236}">
                <a16:creationId xmlns:a16="http://schemas.microsoft.com/office/drawing/2014/main" id="{E0CCFE03-5193-4BDA-BF31-6B744888E2D3}"/>
              </a:ext>
            </a:extLst>
          </p:cNvPr>
          <p:cNvSpPr>
            <a:spLocks noGrp="1"/>
          </p:cNvSpPr>
          <p:nvPr>
            <p:ph type="body" sz="quarter" idx="65" hasCustomPrompt="1"/>
          </p:nvPr>
        </p:nvSpPr>
        <p:spPr>
          <a:xfrm rot="16200000">
            <a:off x="8500684" y="3605700"/>
            <a:ext cx="635001" cy="36000"/>
          </a:xfrm>
          <a:solidFill>
            <a:srgbClr val="313131"/>
          </a:solidFill>
        </p:spPr>
        <p:txBody>
          <a:bodyPr>
            <a:noAutofit/>
          </a:bodyPr>
          <a:lstStyle>
            <a:lvl1pPr>
              <a:defRPr/>
            </a:lvl1pPr>
          </a:lstStyle>
          <a:p>
            <a:pPr lvl="0"/>
            <a:r>
              <a:rPr lang="en-US"/>
              <a:t> </a:t>
            </a:r>
            <a:endParaRPr lang="de-DE"/>
          </a:p>
        </p:txBody>
      </p:sp>
      <p:sp>
        <p:nvSpPr>
          <p:cNvPr id="50" name="Text Placeholder 4">
            <a:extLst>
              <a:ext uri="{FF2B5EF4-FFF2-40B4-BE49-F238E27FC236}">
                <a16:creationId xmlns:a16="http://schemas.microsoft.com/office/drawing/2014/main" id="{47238217-23B6-4553-9FB0-3EA578FD04F3}"/>
              </a:ext>
            </a:extLst>
          </p:cNvPr>
          <p:cNvSpPr>
            <a:spLocks noGrp="1"/>
          </p:cNvSpPr>
          <p:nvPr>
            <p:ph type="body" sz="quarter" idx="66" hasCustomPrompt="1"/>
          </p:nvPr>
        </p:nvSpPr>
        <p:spPr>
          <a:xfrm rot="16200000">
            <a:off x="3050739" y="2429490"/>
            <a:ext cx="635001" cy="36000"/>
          </a:xfrm>
          <a:solidFill>
            <a:srgbClr val="313131"/>
          </a:solidFill>
        </p:spPr>
        <p:txBody>
          <a:bodyPr>
            <a:noAutofit/>
          </a:bodyPr>
          <a:lstStyle>
            <a:lvl1pPr>
              <a:defRPr/>
            </a:lvl1pPr>
          </a:lstStyle>
          <a:p>
            <a:pPr lvl="0"/>
            <a:r>
              <a:rPr lang="en-US"/>
              <a:t> </a:t>
            </a:r>
            <a:endParaRPr lang="de-DE"/>
          </a:p>
        </p:txBody>
      </p:sp>
      <p:sp>
        <p:nvSpPr>
          <p:cNvPr id="51" name="Text Placeholder 4">
            <a:extLst>
              <a:ext uri="{FF2B5EF4-FFF2-40B4-BE49-F238E27FC236}">
                <a16:creationId xmlns:a16="http://schemas.microsoft.com/office/drawing/2014/main" id="{11722615-7DB6-4F55-9153-9E466CA44772}"/>
              </a:ext>
            </a:extLst>
          </p:cNvPr>
          <p:cNvSpPr>
            <a:spLocks noGrp="1"/>
          </p:cNvSpPr>
          <p:nvPr>
            <p:ph type="body" sz="quarter" idx="67" hasCustomPrompt="1"/>
          </p:nvPr>
        </p:nvSpPr>
        <p:spPr>
          <a:xfrm rot="16200000">
            <a:off x="5775712" y="2429489"/>
            <a:ext cx="635001" cy="36000"/>
          </a:xfrm>
          <a:solidFill>
            <a:srgbClr val="313131"/>
          </a:solidFill>
        </p:spPr>
        <p:txBody>
          <a:bodyPr>
            <a:noAutofit/>
          </a:bodyPr>
          <a:lstStyle>
            <a:lvl1pPr>
              <a:defRPr/>
            </a:lvl1pPr>
          </a:lstStyle>
          <a:p>
            <a:pPr lvl="0"/>
            <a:r>
              <a:rPr lang="en-US"/>
              <a:t> </a:t>
            </a:r>
            <a:endParaRPr lang="de-DE"/>
          </a:p>
        </p:txBody>
      </p:sp>
      <p:sp>
        <p:nvSpPr>
          <p:cNvPr id="52" name="Text Placeholder 4">
            <a:extLst>
              <a:ext uri="{FF2B5EF4-FFF2-40B4-BE49-F238E27FC236}">
                <a16:creationId xmlns:a16="http://schemas.microsoft.com/office/drawing/2014/main" id="{3BBF230E-21EB-4D7E-8DDC-6DCF8B76A792}"/>
              </a:ext>
            </a:extLst>
          </p:cNvPr>
          <p:cNvSpPr>
            <a:spLocks noGrp="1"/>
          </p:cNvSpPr>
          <p:nvPr>
            <p:ph type="body" sz="quarter" idx="68" hasCustomPrompt="1"/>
          </p:nvPr>
        </p:nvSpPr>
        <p:spPr>
          <a:xfrm rot="16200000">
            <a:off x="8500685" y="2429491"/>
            <a:ext cx="635001" cy="36000"/>
          </a:xfrm>
          <a:solidFill>
            <a:srgbClr val="313131"/>
          </a:solidFill>
        </p:spPr>
        <p:txBody>
          <a:bodyPr>
            <a:noAutofit/>
          </a:bodyPr>
          <a:lstStyle>
            <a:lvl1pPr>
              <a:defRPr/>
            </a:lvl1pPr>
          </a:lstStyle>
          <a:p>
            <a:pPr lvl="0"/>
            <a:r>
              <a:rPr lang="en-US"/>
              <a:t> </a:t>
            </a:r>
            <a:endParaRPr lang="de-DE"/>
          </a:p>
        </p:txBody>
      </p:sp>
    </p:spTree>
    <p:extLst>
      <p:ext uri="{BB962C8B-B14F-4D97-AF65-F5344CB8AC3E}">
        <p14:creationId xmlns:p14="http://schemas.microsoft.com/office/powerpoint/2010/main" val="1695954038"/>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ongform case study overview (B)">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2377905"/>
            <a:ext cx="2247831" cy="491737"/>
          </a:xfrm>
        </p:spPr>
        <p:txBody>
          <a:bodyPr wrap="square">
            <a:noAutofit/>
          </a:bodyPr>
          <a:lstStyle>
            <a:lvl1pPr>
              <a:defRPr sz="1200">
                <a:solidFill>
                  <a:schemeClr val="bg1"/>
                </a:solidFill>
              </a:defRPr>
            </a:lvl1pPr>
          </a:lstStyle>
          <a:p>
            <a:pPr lvl="0"/>
            <a:r>
              <a:rPr lang="en-US"/>
              <a:t>[Insert offering] (Add all that apply from list in comment)</a:t>
            </a:r>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2129989"/>
            <a:ext cx="2247831" cy="194317"/>
          </a:xfrm>
        </p:spPr>
        <p:txBody>
          <a:bodyPr wrap="square" anchor="t">
            <a:spAutoFit/>
          </a:bodyPr>
          <a:lstStyle>
            <a:lvl1pPr>
              <a:defRPr sz="1000" cap="all" spc="30" baseline="0">
                <a:solidFill>
                  <a:srgbClr val="6F6F6F"/>
                </a:solidFill>
                <a:latin typeface="BentonSansF Medium" panose="02000603040000020004" pitchFamily="2" charset="0"/>
              </a:defRPr>
            </a:lvl1pPr>
          </a:lstStyle>
          <a:p>
            <a:pPr lvl="0"/>
            <a:r>
              <a:rPr lang="en-US"/>
              <a:t>OFFERING</a:t>
            </a:r>
            <a:endParaRPr lang="de-DE"/>
          </a:p>
        </p:txBody>
      </p:sp>
      <p:sp>
        <p:nvSpPr>
          <p:cNvPr id="12" name="Title 11">
            <a:extLst>
              <a:ext uri="{FF2B5EF4-FFF2-40B4-BE49-F238E27FC236}">
                <a16:creationId xmlns:a16="http://schemas.microsoft.com/office/drawing/2014/main" id="{10BEEDFC-E7A5-4F8D-96BF-00CE4CD992ED}"/>
              </a:ext>
            </a:extLst>
          </p:cNvPr>
          <p:cNvSpPr>
            <a:spLocks noGrp="1"/>
          </p:cNvSpPr>
          <p:nvPr>
            <p:ph type="title" hasCustomPrompt="1"/>
          </p:nvPr>
        </p:nvSpPr>
        <p:spPr/>
        <p:txBody>
          <a:bodyPr/>
          <a:lstStyle>
            <a:lvl1pPr>
              <a:defRPr>
                <a:solidFill>
                  <a:schemeClr val="bg1"/>
                </a:solidFill>
              </a:defRPr>
            </a:lvl1pPr>
          </a:lstStyle>
          <a:p>
            <a:r>
              <a:rPr lang="en-US"/>
              <a:t>Program Overview</a:t>
            </a:r>
          </a:p>
        </p:txBody>
      </p:sp>
      <p:sp>
        <p:nvSpPr>
          <p:cNvPr id="23" name="Text Placeholder 8">
            <a:extLst>
              <a:ext uri="{FF2B5EF4-FFF2-40B4-BE49-F238E27FC236}">
                <a16:creationId xmlns:a16="http://schemas.microsoft.com/office/drawing/2014/main" id="{21E93712-3C57-409F-A782-2C69609E36AD}"/>
              </a:ext>
            </a:extLst>
          </p:cNvPr>
          <p:cNvSpPr>
            <a:spLocks noGrp="1"/>
          </p:cNvSpPr>
          <p:nvPr>
            <p:ph type="body" sz="quarter" idx="40" hasCustomPrompt="1"/>
          </p:nvPr>
        </p:nvSpPr>
        <p:spPr>
          <a:xfrm>
            <a:off x="3606810" y="2377905"/>
            <a:ext cx="2247831" cy="491737"/>
          </a:xfrm>
        </p:spPr>
        <p:txBody>
          <a:bodyPr wrap="square">
            <a:noAutofit/>
          </a:bodyPr>
          <a:lstStyle>
            <a:lvl1pPr>
              <a:defRPr sz="1200">
                <a:solidFill>
                  <a:schemeClr val="bg1"/>
                </a:solidFill>
              </a:defRPr>
            </a:lvl1pPr>
          </a:lstStyle>
          <a:p>
            <a:pPr lvl="0"/>
            <a:r>
              <a:rPr lang="en-US"/>
              <a:t>[Insert Industry] </a:t>
            </a:r>
          </a:p>
        </p:txBody>
      </p:sp>
      <p:sp>
        <p:nvSpPr>
          <p:cNvPr id="24" name="Text Placeholder 8">
            <a:extLst>
              <a:ext uri="{FF2B5EF4-FFF2-40B4-BE49-F238E27FC236}">
                <a16:creationId xmlns:a16="http://schemas.microsoft.com/office/drawing/2014/main" id="{48F1B5A5-82D2-4E9E-857F-19FE48564D29}"/>
              </a:ext>
            </a:extLst>
          </p:cNvPr>
          <p:cNvSpPr>
            <a:spLocks noGrp="1"/>
          </p:cNvSpPr>
          <p:nvPr>
            <p:ph type="body" sz="quarter" idx="41" hasCustomPrompt="1"/>
          </p:nvPr>
        </p:nvSpPr>
        <p:spPr>
          <a:xfrm>
            <a:off x="3606810" y="2129989"/>
            <a:ext cx="2247831" cy="194317"/>
          </a:xfrm>
        </p:spPr>
        <p:txBody>
          <a:bodyPr wrap="square" anchor="t">
            <a:spAutoFit/>
          </a:bodyPr>
          <a:lstStyle>
            <a:lvl1pPr>
              <a:defRPr sz="1000" cap="all" spc="30" baseline="0">
                <a:solidFill>
                  <a:srgbClr val="6F6F6F"/>
                </a:solidFill>
                <a:latin typeface="BentonSansF Medium" panose="02000603040000020004" pitchFamily="2" charset="0"/>
              </a:defRPr>
            </a:lvl1pPr>
          </a:lstStyle>
          <a:p>
            <a:pPr lvl="0"/>
            <a:r>
              <a:rPr lang="en-US"/>
              <a:t>Industry</a:t>
            </a:r>
          </a:p>
        </p:txBody>
      </p:sp>
      <p:sp>
        <p:nvSpPr>
          <p:cNvPr id="25" name="Text Placeholder 8">
            <a:extLst>
              <a:ext uri="{FF2B5EF4-FFF2-40B4-BE49-F238E27FC236}">
                <a16:creationId xmlns:a16="http://schemas.microsoft.com/office/drawing/2014/main" id="{1ECAE980-1A32-4B38-B2ED-6A932D5361AC}"/>
              </a:ext>
            </a:extLst>
          </p:cNvPr>
          <p:cNvSpPr>
            <a:spLocks noGrp="1"/>
          </p:cNvSpPr>
          <p:nvPr>
            <p:ph type="body" sz="quarter" idx="42" hasCustomPrompt="1"/>
          </p:nvPr>
        </p:nvSpPr>
        <p:spPr>
          <a:xfrm>
            <a:off x="6331783" y="2377905"/>
            <a:ext cx="2247831" cy="491737"/>
          </a:xfrm>
        </p:spPr>
        <p:txBody>
          <a:bodyPr wrap="square">
            <a:noAutofit/>
          </a:bodyPr>
          <a:lstStyle>
            <a:lvl1pPr>
              <a:defRPr sz="1200">
                <a:solidFill>
                  <a:schemeClr val="bg1"/>
                </a:solidFill>
              </a:defRPr>
            </a:lvl1pPr>
          </a:lstStyle>
          <a:p>
            <a:pPr lvl="0"/>
            <a:r>
              <a:rPr lang="en-US"/>
              <a:t>[Insert date MM/YYYY - MM/YYYY]</a:t>
            </a:r>
          </a:p>
        </p:txBody>
      </p:sp>
      <p:sp>
        <p:nvSpPr>
          <p:cNvPr id="26" name="Text Placeholder 8">
            <a:extLst>
              <a:ext uri="{FF2B5EF4-FFF2-40B4-BE49-F238E27FC236}">
                <a16:creationId xmlns:a16="http://schemas.microsoft.com/office/drawing/2014/main" id="{EC5B15A3-2BA6-435D-8E1B-53919E892E62}"/>
              </a:ext>
            </a:extLst>
          </p:cNvPr>
          <p:cNvSpPr>
            <a:spLocks noGrp="1"/>
          </p:cNvSpPr>
          <p:nvPr>
            <p:ph type="body" sz="quarter" idx="43" hasCustomPrompt="1"/>
          </p:nvPr>
        </p:nvSpPr>
        <p:spPr>
          <a:xfrm>
            <a:off x="6331783" y="2129989"/>
            <a:ext cx="2247831" cy="194317"/>
          </a:xfrm>
        </p:spPr>
        <p:txBody>
          <a:bodyPr wrap="square" anchor="t">
            <a:spAutoFit/>
          </a:bodyPr>
          <a:lstStyle>
            <a:lvl1pPr>
              <a:defRPr sz="1000" cap="all" spc="30" baseline="0">
                <a:solidFill>
                  <a:srgbClr val="6F6F6F"/>
                </a:solidFill>
                <a:latin typeface="BentonSansF Medium" panose="02000603040000020004" pitchFamily="2" charset="0"/>
              </a:defRPr>
            </a:lvl1pPr>
          </a:lstStyle>
          <a:p>
            <a:r>
              <a:rPr lang="de-DE"/>
              <a:t>Project START — END DATE</a:t>
            </a:r>
          </a:p>
        </p:txBody>
      </p:sp>
      <p:sp>
        <p:nvSpPr>
          <p:cNvPr id="27" name="Text Placeholder 8">
            <a:extLst>
              <a:ext uri="{FF2B5EF4-FFF2-40B4-BE49-F238E27FC236}">
                <a16:creationId xmlns:a16="http://schemas.microsoft.com/office/drawing/2014/main" id="{B9F4053C-0481-44BB-8DF4-9AD37445C9FA}"/>
              </a:ext>
            </a:extLst>
          </p:cNvPr>
          <p:cNvSpPr>
            <a:spLocks noGrp="1"/>
          </p:cNvSpPr>
          <p:nvPr>
            <p:ph type="body" sz="quarter" idx="44" hasCustomPrompt="1"/>
          </p:nvPr>
        </p:nvSpPr>
        <p:spPr>
          <a:xfrm>
            <a:off x="9056756" y="2377905"/>
            <a:ext cx="2247831" cy="491737"/>
          </a:xfrm>
        </p:spPr>
        <p:txBody>
          <a:bodyPr wrap="square">
            <a:noAutofit/>
          </a:bodyPr>
          <a:lstStyle>
            <a:lvl1pPr>
              <a:defRPr sz="1200">
                <a:solidFill>
                  <a:schemeClr val="bg1"/>
                </a:solidFill>
              </a:defRPr>
            </a:lvl1pPr>
          </a:lstStyle>
          <a:p>
            <a:pPr lvl="0"/>
            <a:r>
              <a:rPr lang="en-US"/>
              <a:t>[Name + e-mail]</a:t>
            </a:r>
          </a:p>
        </p:txBody>
      </p:sp>
      <p:sp>
        <p:nvSpPr>
          <p:cNvPr id="28" name="Text Placeholder 8">
            <a:extLst>
              <a:ext uri="{FF2B5EF4-FFF2-40B4-BE49-F238E27FC236}">
                <a16:creationId xmlns:a16="http://schemas.microsoft.com/office/drawing/2014/main" id="{52CC49E3-88DB-43A2-A286-C6C85076ECFE}"/>
              </a:ext>
            </a:extLst>
          </p:cNvPr>
          <p:cNvSpPr>
            <a:spLocks noGrp="1"/>
          </p:cNvSpPr>
          <p:nvPr>
            <p:ph type="body" sz="quarter" idx="45" hasCustomPrompt="1"/>
          </p:nvPr>
        </p:nvSpPr>
        <p:spPr>
          <a:xfrm>
            <a:off x="9056756" y="2129989"/>
            <a:ext cx="2247831" cy="194317"/>
          </a:xfrm>
        </p:spPr>
        <p:txBody>
          <a:bodyPr wrap="square" anchor="t">
            <a:spAutoFit/>
          </a:bodyPr>
          <a:lstStyle>
            <a:lvl1pPr>
              <a:defRPr sz="1000" cap="all" spc="30" baseline="0">
                <a:solidFill>
                  <a:srgbClr val="6F6F6F"/>
                </a:solidFill>
                <a:latin typeface="BentonSansF Medium" panose="02000603040000020004" pitchFamily="2" charset="0"/>
              </a:defRPr>
            </a:lvl1pPr>
          </a:lstStyle>
          <a:p>
            <a:pPr lvl="0"/>
            <a:r>
              <a:rPr lang="en-US"/>
              <a:t>CLIENT CONTACT</a:t>
            </a:r>
          </a:p>
        </p:txBody>
      </p:sp>
      <p:sp>
        <p:nvSpPr>
          <p:cNvPr id="29" name="Text Placeholder 8">
            <a:extLst>
              <a:ext uri="{FF2B5EF4-FFF2-40B4-BE49-F238E27FC236}">
                <a16:creationId xmlns:a16="http://schemas.microsoft.com/office/drawing/2014/main" id="{1561150C-7F5F-4DFF-9DAF-A70BA0C2BA1B}"/>
              </a:ext>
            </a:extLst>
          </p:cNvPr>
          <p:cNvSpPr>
            <a:spLocks noGrp="1"/>
          </p:cNvSpPr>
          <p:nvPr>
            <p:ph type="body" sz="quarter" idx="46" hasCustomPrompt="1"/>
          </p:nvPr>
        </p:nvSpPr>
        <p:spPr>
          <a:xfrm>
            <a:off x="881837" y="3554898"/>
            <a:ext cx="2247831" cy="1267334"/>
          </a:xfrm>
        </p:spPr>
        <p:txBody>
          <a:bodyPr wrap="square">
            <a:noAutofit/>
          </a:bodyPr>
          <a:lstStyle>
            <a:lvl1pPr>
              <a:defRPr sz="1200">
                <a:solidFill>
                  <a:schemeClr val="bg1"/>
                </a:solidFill>
              </a:defRPr>
            </a:lvl1pPr>
          </a:lstStyle>
          <a:p>
            <a:r>
              <a:rPr lang="de-DE"/>
              <a:t>[Insert amount]</a:t>
            </a:r>
          </a:p>
        </p:txBody>
      </p:sp>
      <p:sp>
        <p:nvSpPr>
          <p:cNvPr id="30" name="Text Placeholder 8">
            <a:extLst>
              <a:ext uri="{FF2B5EF4-FFF2-40B4-BE49-F238E27FC236}">
                <a16:creationId xmlns:a16="http://schemas.microsoft.com/office/drawing/2014/main" id="{0D6EFE7D-C762-40FC-A522-CCE72805CA26}"/>
              </a:ext>
            </a:extLst>
          </p:cNvPr>
          <p:cNvSpPr>
            <a:spLocks noGrp="1"/>
          </p:cNvSpPr>
          <p:nvPr>
            <p:ph type="body" sz="quarter" idx="47" hasCustomPrompt="1"/>
          </p:nvPr>
        </p:nvSpPr>
        <p:spPr>
          <a:xfrm>
            <a:off x="881837" y="3306199"/>
            <a:ext cx="2247831" cy="194317"/>
          </a:xfrm>
        </p:spPr>
        <p:txBody>
          <a:bodyPr wrap="square" anchor="t">
            <a:spAutoFit/>
          </a:bodyPr>
          <a:lstStyle>
            <a:lvl1pPr>
              <a:defRPr sz="1000" cap="all" spc="30" baseline="0">
                <a:solidFill>
                  <a:srgbClr val="6F6F6F"/>
                </a:solidFill>
                <a:latin typeface="BentonSansF Medium" panose="02000603040000020004" pitchFamily="2" charset="0"/>
              </a:defRPr>
            </a:lvl1pPr>
          </a:lstStyle>
          <a:p>
            <a:pPr lvl="0"/>
            <a:r>
              <a:rPr lang="en-US"/>
              <a:t>BUDGET</a:t>
            </a:r>
          </a:p>
        </p:txBody>
      </p:sp>
      <p:sp>
        <p:nvSpPr>
          <p:cNvPr id="31" name="Text Placeholder 8">
            <a:extLst>
              <a:ext uri="{FF2B5EF4-FFF2-40B4-BE49-F238E27FC236}">
                <a16:creationId xmlns:a16="http://schemas.microsoft.com/office/drawing/2014/main" id="{523D1606-006A-4034-83E0-EEFA3480EB35}"/>
              </a:ext>
            </a:extLst>
          </p:cNvPr>
          <p:cNvSpPr>
            <a:spLocks noGrp="1"/>
          </p:cNvSpPr>
          <p:nvPr>
            <p:ph type="body" sz="quarter" idx="48" hasCustomPrompt="1"/>
          </p:nvPr>
        </p:nvSpPr>
        <p:spPr>
          <a:xfrm>
            <a:off x="3606810" y="3554898"/>
            <a:ext cx="2247831" cy="1267334"/>
          </a:xfrm>
        </p:spPr>
        <p:txBody>
          <a:bodyPr wrap="square">
            <a:noAutofit/>
          </a:bodyPr>
          <a:lstStyle>
            <a:lvl1pPr>
              <a:defRPr sz="1200">
                <a:solidFill>
                  <a:schemeClr val="bg1"/>
                </a:solidFill>
              </a:defRPr>
            </a:lvl1pPr>
          </a:lstStyle>
          <a:p>
            <a:pPr lvl="0"/>
            <a:r>
              <a:rPr lang="en-US"/>
              <a:t>[Select one of the following]</a:t>
            </a:r>
          </a:p>
          <a:p>
            <a:pPr lvl="0"/>
            <a:r>
              <a:rPr lang="en-US"/>
              <a:t>Confidential — Reach out to team to confirm</a:t>
            </a:r>
            <a:br>
              <a:rPr lang="en-US"/>
            </a:br>
            <a:r>
              <a:rPr lang="en-US"/>
              <a:t>Public — Share and leave behind as needed.</a:t>
            </a:r>
          </a:p>
        </p:txBody>
      </p:sp>
      <p:sp>
        <p:nvSpPr>
          <p:cNvPr id="32" name="Text Placeholder 8">
            <a:extLst>
              <a:ext uri="{FF2B5EF4-FFF2-40B4-BE49-F238E27FC236}">
                <a16:creationId xmlns:a16="http://schemas.microsoft.com/office/drawing/2014/main" id="{94A9D175-4309-426A-8E2A-33747D730EFC}"/>
              </a:ext>
            </a:extLst>
          </p:cNvPr>
          <p:cNvSpPr>
            <a:spLocks noGrp="1"/>
          </p:cNvSpPr>
          <p:nvPr>
            <p:ph type="body" sz="quarter" idx="49" hasCustomPrompt="1"/>
          </p:nvPr>
        </p:nvSpPr>
        <p:spPr>
          <a:xfrm>
            <a:off x="3606810" y="3306199"/>
            <a:ext cx="2247831" cy="194317"/>
          </a:xfrm>
        </p:spPr>
        <p:txBody>
          <a:bodyPr wrap="square" anchor="t">
            <a:spAutoFit/>
          </a:bodyPr>
          <a:lstStyle>
            <a:lvl1pPr>
              <a:defRPr sz="1000" cap="all" spc="30" baseline="0">
                <a:solidFill>
                  <a:srgbClr val="6F6F6F"/>
                </a:solidFill>
                <a:latin typeface="BentonSansF Medium" panose="02000603040000020004" pitchFamily="2" charset="0"/>
              </a:defRPr>
            </a:lvl1pPr>
          </a:lstStyle>
          <a:p>
            <a:pPr lvl="0"/>
            <a:r>
              <a:rPr lang="en-US"/>
              <a:t>CONFIDENTIALITY</a:t>
            </a:r>
          </a:p>
        </p:txBody>
      </p:sp>
      <p:sp>
        <p:nvSpPr>
          <p:cNvPr id="33" name="Text Placeholder 8">
            <a:extLst>
              <a:ext uri="{FF2B5EF4-FFF2-40B4-BE49-F238E27FC236}">
                <a16:creationId xmlns:a16="http://schemas.microsoft.com/office/drawing/2014/main" id="{CFDDF380-03F2-430C-A627-5A8C126E9E1E}"/>
              </a:ext>
            </a:extLst>
          </p:cNvPr>
          <p:cNvSpPr>
            <a:spLocks noGrp="1"/>
          </p:cNvSpPr>
          <p:nvPr>
            <p:ph type="body" sz="quarter" idx="50" hasCustomPrompt="1"/>
          </p:nvPr>
        </p:nvSpPr>
        <p:spPr>
          <a:xfrm>
            <a:off x="6331783" y="3554898"/>
            <a:ext cx="2247831" cy="491737"/>
          </a:xfrm>
        </p:spPr>
        <p:txBody>
          <a:bodyPr wrap="square">
            <a:noAutofit/>
          </a:bodyPr>
          <a:lstStyle>
            <a:lvl1pPr>
              <a:defRPr sz="1200">
                <a:solidFill>
                  <a:schemeClr val="bg1"/>
                </a:solidFill>
              </a:defRPr>
            </a:lvl1pPr>
          </a:lstStyle>
          <a:p>
            <a:r>
              <a:rPr lang="de-DE"/>
              <a:t>[Insert date XX/XXXX]</a:t>
            </a:r>
          </a:p>
        </p:txBody>
      </p:sp>
      <p:sp>
        <p:nvSpPr>
          <p:cNvPr id="34" name="Text Placeholder 8">
            <a:extLst>
              <a:ext uri="{FF2B5EF4-FFF2-40B4-BE49-F238E27FC236}">
                <a16:creationId xmlns:a16="http://schemas.microsoft.com/office/drawing/2014/main" id="{4AA80D0E-0A00-43E7-B303-FB7B78F3DA68}"/>
              </a:ext>
            </a:extLst>
          </p:cNvPr>
          <p:cNvSpPr>
            <a:spLocks noGrp="1"/>
          </p:cNvSpPr>
          <p:nvPr>
            <p:ph type="body" sz="quarter" idx="51" hasCustomPrompt="1"/>
          </p:nvPr>
        </p:nvSpPr>
        <p:spPr>
          <a:xfrm>
            <a:off x="6331783" y="3306199"/>
            <a:ext cx="2247831" cy="194317"/>
          </a:xfrm>
        </p:spPr>
        <p:txBody>
          <a:bodyPr wrap="square" anchor="t">
            <a:spAutoFit/>
          </a:bodyPr>
          <a:lstStyle>
            <a:lvl1pPr>
              <a:defRPr sz="1000" cap="all" spc="30" baseline="0">
                <a:solidFill>
                  <a:srgbClr val="6F6F6F"/>
                </a:solidFill>
                <a:latin typeface="BentonSansF Medium" panose="02000603040000020004" pitchFamily="2" charset="0"/>
              </a:defRPr>
            </a:lvl1pPr>
          </a:lstStyle>
          <a:p>
            <a:r>
              <a:rPr lang="de-DE"/>
              <a:t>launch DATE [Estimated]</a:t>
            </a:r>
          </a:p>
        </p:txBody>
      </p:sp>
      <p:sp>
        <p:nvSpPr>
          <p:cNvPr id="35" name="Text Placeholder 8">
            <a:extLst>
              <a:ext uri="{FF2B5EF4-FFF2-40B4-BE49-F238E27FC236}">
                <a16:creationId xmlns:a16="http://schemas.microsoft.com/office/drawing/2014/main" id="{3125C4DC-FC8B-4D98-883D-66D8AA3BFD69}"/>
              </a:ext>
            </a:extLst>
          </p:cNvPr>
          <p:cNvSpPr>
            <a:spLocks noGrp="1"/>
          </p:cNvSpPr>
          <p:nvPr>
            <p:ph type="body" sz="quarter" idx="52" hasCustomPrompt="1"/>
          </p:nvPr>
        </p:nvSpPr>
        <p:spPr>
          <a:xfrm>
            <a:off x="9056756" y="3554898"/>
            <a:ext cx="2247831" cy="750270"/>
          </a:xfrm>
        </p:spPr>
        <p:txBody>
          <a:bodyPr wrap="square">
            <a:noAutofit/>
          </a:bodyPr>
          <a:lstStyle>
            <a:lvl1pPr>
              <a:defRPr sz="1200">
                <a:solidFill>
                  <a:schemeClr val="bg1"/>
                </a:solidFill>
              </a:defRPr>
            </a:lvl1pPr>
          </a:lstStyle>
          <a:p>
            <a:r>
              <a:rPr lang="en-US"/>
              <a:t>[Choose one: Prototype/ Alpha/ Beta/ MVP/Full-Production]</a:t>
            </a:r>
          </a:p>
        </p:txBody>
      </p:sp>
      <p:sp>
        <p:nvSpPr>
          <p:cNvPr id="36" name="Text Placeholder 8">
            <a:extLst>
              <a:ext uri="{FF2B5EF4-FFF2-40B4-BE49-F238E27FC236}">
                <a16:creationId xmlns:a16="http://schemas.microsoft.com/office/drawing/2014/main" id="{0679F2F4-0859-4CBE-B644-16BA72B362C5}"/>
              </a:ext>
            </a:extLst>
          </p:cNvPr>
          <p:cNvSpPr>
            <a:spLocks noGrp="1"/>
          </p:cNvSpPr>
          <p:nvPr>
            <p:ph type="body" sz="quarter" idx="53" hasCustomPrompt="1"/>
          </p:nvPr>
        </p:nvSpPr>
        <p:spPr>
          <a:xfrm>
            <a:off x="9056756" y="3306199"/>
            <a:ext cx="2247831" cy="194317"/>
          </a:xfrm>
        </p:spPr>
        <p:txBody>
          <a:bodyPr wrap="square" anchor="t">
            <a:spAutoFit/>
          </a:bodyPr>
          <a:lstStyle>
            <a:lvl1pPr>
              <a:defRPr sz="1000" cap="all" spc="30" baseline="0">
                <a:solidFill>
                  <a:srgbClr val="6F6F6F"/>
                </a:solidFill>
                <a:latin typeface="BentonSansF Medium" panose="02000603040000020004" pitchFamily="2" charset="0"/>
              </a:defRPr>
            </a:lvl1pPr>
          </a:lstStyle>
          <a:p>
            <a:pPr lvl="0"/>
            <a:r>
              <a:rPr lang="en-US"/>
              <a:t>RELEASED AS</a:t>
            </a:r>
          </a:p>
        </p:txBody>
      </p:sp>
      <p:sp>
        <p:nvSpPr>
          <p:cNvPr id="37" name="Text Placeholder 8">
            <a:extLst>
              <a:ext uri="{FF2B5EF4-FFF2-40B4-BE49-F238E27FC236}">
                <a16:creationId xmlns:a16="http://schemas.microsoft.com/office/drawing/2014/main" id="{621D5358-0770-4C9B-B5F9-34520DFC9A76}"/>
              </a:ext>
            </a:extLst>
          </p:cNvPr>
          <p:cNvSpPr>
            <a:spLocks noGrp="1"/>
          </p:cNvSpPr>
          <p:nvPr>
            <p:ph type="body" sz="quarter" idx="54" hasCustomPrompt="1"/>
          </p:nvPr>
        </p:nvSpPr>
        <p:spPr>
          <a:xfrm>
            <a:off x="881837" y="5438704"/>
            <a:ext cx="1138665" cy="409760"/>
          </a:xfrm>
        </p:spPr>
        <p:txBody>
          <a:bodyPr wrap="square">
            <a:spAutoFit/>
          </a:bodyPr>
          <a:lstStyle>
            <a:lvl1pPr>
              <a:defRPr sz="1000">
                <a:solidFill>
                  <a:schemeClr val="bg1"/>
                </a:solidFill>
              </a:defRPr>
            </a:lvl1pPr>
          </a:lstStyle>
          <a:p>
            <a:r>
              <a:rPr lang="de-DE"/>
              <a:t>[Name Surname]</a:t>
            </a:r>
          </a:p>
          <a:p>
            <a:r>
              <a:rPr lang="de-DE"/>
              <a:t>[Title]</a:t>
            </a:r>
          </a:p>
        </p:txBody>
      </p:sp>
      <p:sp>
        <p:nvSpPr>
          <p:cNvPr id="38" name="Text Placeholder 8">
            <a:extLst>
              <a:ext uri="{FF2B5EF4-FFF2-40B4-BE49-F238E27FC236}">
                <a16:creationId xmlns:a16="http://schemas.microsoft.com/office/drawing/2014/main" id="{2EF11EB5-6261-43E5-B063-B677AE942F4D}"/>
              </a:ext>
            </a:extLst>
          </p:cNvPr>
          <p:cNvSpPr>
            <a:spLocks noGrp="1"/>
          </p:cNvSpPr>
          <p:nvPr>
            <p:ph type="body" sz="quarter" idx="55" hasCustomPrompt="1"/>
          </p:nvPr>
        </p:nvSpPr>
        <p:spPr>
          <a:xfrm>
            <a:off x="881837" y="5166657"/>
            <a:ext cx="2247831" cy="194317"/>
          </a:xfrm>
        </p:spPr>
        <p:txBody>
          <a:bodyPr wrap="square" anchor="t">
            <a:spAutoFit/>
          </a:bodyPr>
          <a:lstStyle>
            <a:lvl1pPr>
              <a:defRPr sz="1000" cap="all" spc="30" baseline="0">
                <a:solidFill>
                  <a:schemeClr val="bg1"/>
                </a:solidFill>
                <a:latin typeface="BentonSansF Medium" panose="02000603040000020004" pitchFamily="2" charset="0"/>
              </a:defRPr>
            </a:lvl1pPr>
          </a:lstStyle>
          <a:p>
            <a:r>
              <a:rPr lang="de-DE"/>
              <a:t>FROG TEAM:</a:t>
            </a:r>
          </a:p>
        </p:txBody>
      </p:sp>
      <p:sp>
        <p:nvSpPr>
          <p:cNvPr id="40" name="Text Placeholder 8">
            <a:extLst>
              <a:ext uri="{FF2B5EF4-FFF2-40B4-BE49-F238E27FC236}">
                <a16:creationId xmlns:a16="http://schemas.microsoft.com/office/drawing/2014/main" id="{FC8D9C68-8A65-4FBC-8945-922B7A780DD8}"/>
              </a:ext>
            </a:extLst>
          </p:cNvPr>
          <p:cNvSpPr>
            <a:spLocks noGrp="1"/>
          </p:cNvSpPr>
          <p:nvPr>
            <p:ph type="body" sz="quarter" idx="56" hasCustomPrompt="1"/>
          </p:nvPr>
        </p:nvSpPr>
        <p:spPr>
          <a:xfrm>
            <a:off x="2208135" y="5438704"/>
            <a:ext cx="1138665" cy="409760"/>
          </a:xfrm>
        </p:spPr>
        <p:txBody>
          <a:bodyPr wrap="square">
            <a:spAutoFit/>
          </a:bodyPr>
          <a:lstStyle>
            <a:lvl1pPr>
              <a:defRPr sz="1000">
                <a:solidFill>
                  <a:schemeClr val="bg1"/>
                </a:solidFill>
              </a:defRPr>
            </a:lvl1pPr>
          </a:lstStyle>
          <a:p>
            <a:r>
              <a:rPr lang="de-DE"/>
              <a:t>[Name Surname]</a:t>
            </a:r>
          </a:p>
          <a:p>
            <a:r>
              <a:rPr lang="de-DE"/>
              <a:t>[Title]</a:t>
            </a:r>
          </a:p>
        </p:txBody>
      </p:sp>
      <p:sp>
        <p:nvSpPr>
          <p:cNvPr id="41" name="Text Placeholder 8">
            <a:extLst>
              <a:ext uri="{FF2B5EF4-FFF2-40B4-BE49-F238E27FC236}">
                <a16:creationId xmlns:a16="http://schemas.microsoft.com/office/drawing/2014/main" id="{1A9E0126-F659-4792-ADA7-CD6D397B8371}"/>
              </a:ext>
            </a:extLst>
          </p:cNvPr>
          <p:cNvSpPr>
            <a:spLocks noGrp="1"/>
          </p:cNvSpPr>
          <p:nvPr>
            <p:ph type="body" sz="quarter" idx="57" hasCustomPrompt="1"/>
          </p:nvPr>
        </p:nvSpPr>
        <p:spPr>
          <a:xfrm>
            <a:off x="3534433" y="5438704"/>
            <a:ext cx="1138665" cy="409760"/>
          </a:xfrm>
        </p:spPr>
        <p:txBody>
          <a:bodyPr wrap="square">
            <a:spAutoFit/>
          </a:bodyPr>
          <a:lstStyle>
            <a:lvl1pPr>
              <a:defRPr sz="1000">
                <a:solidFill>
                  <a:schemeClr val="bg1"/>
                </a:solidFill>
              </a:defRPr>
            </a:lvl1pPr>
          </a:lstStyle>
          <a:p>
            <a:r>
              <a:rPr lang="de-DE"/>
              <a:t>[Name Surname]</a:t>
            </a:r>
          </a:p>
          <a:p>
            <a:r>
              <a:rPr lang="de-DE"/>
              <a:t>[Title]</a:t>
            </a:r>
          </a:p>
        </p:txBody>
      </p:sp>
      <p:sp>
        <p:nvSpPr>
          <p:cNvPr id="42" name="Text Placeholder 8">
            <a:extLst>
              <a:ext uri="{FF2B5EF4-FFF2-40B4-BE49-F238E27FC236}">
                <a16:creationId xmlns:a16="http://schemas.microsoft.com/office/drawing/2014/main" id="{D14F0283-63C7-4816-A630-57EE32BB9A83}"/>
              </a:ext>
            </a:extLst>
          </p:cNvPr>
          <p:cNvSpPr>
            <a:spLocks noGrp="1"/>
          </p:cNvSpPr>
          <p:nvPr>
            <p:ph type="body" sz="quarter" idx="58" hasCustomPrompt="1"/>
          </p:nvPr>
        </p:nvSpPr>
        <p:spPr>
          <a:xfrm>
            <a:off x="4860731" y="5438704"/>
            <a:ext cx="1138665" cy="409760"/>
          </a:xfrm>
        </p:spPr>
        <p:txBody>
          <a:bodyPr wrap="square">
            <a:spAutoFit/>
          </a:bodyPr>
          <a:lstStyle>
            <a:lvl1pPr>
              <a:defRPr sz="1000">
                <a:solidFill>
                  <a:schemeClr val="bg1"/>
                </a:solidFill>
              </a:defRPr>
            </a:lvl1pPr>
          </a:lstStyle>
          <a:p>
            <a:r>
              <a:rPr lang="de-DE"/>
              <a:t>[Name Surname]</a:t>
            </a:r>
          </a:p>
          <a:p>
            <a:r>
              <a:rPr lang="de-DE"/>
              <a:t>[Title]</a:t>
            </a:r>
          </a:p>
        </p:txBody>
      </p:sp>
      <p:sp>
        <p:nvSpPr>
          <p:cNvPr id="43" name="Text Placeholder 8">
            <a:extLst>
              <a:ext uri="{FF2B5EF4-FFF2-40B4-BE49-F238E27FC236}">
                <a16:creationId xmlns:a16="http://schemas.microsoft.com/office/drawing/2014/main" id="{A289D1E4-743A-415C-8120-00A0F651EEF8}"/>
              </a:ext>
            </a:extLst>
          </p:cNvPr>
          <p:cNvSpPr>
            <a:spLocks noGrp="1"/>
          </p:cNvSpPr>
          <p:nvPr>
            <p:ph type="body" sz="quarter" idx="59" hasCustomPrompt="1"/>
          </p:nvPr>
        </p:nvSpPr>
        <p:spPr>
          <a:xfrm>
            <a:off x="6187029" y="5438704"/>
            <a:ext cx="1138665" cy="409760"/>
          </a:xfrm>
        </p:spPr>
        <p:txBody>
          <a:bodyPr wrap="square">
            <a:spAutoFit/>
          </a:bodyPr>
          <a:lstStyle>
            <a:lvl1pPr>
              <a:defRPr sz="1000">
                <a:solidFill>
                  <a:schemeClr val="bg1"/>
                </a:solidFill>
              </a:defRPr>
            </a:lvl1pPr>
          </a:lstStyle>
          <a:p>
            <a:r>
              <a:rPr lang="de-DE"/>
              <a:t>[Name Surname]</a:t>
            </a:r>
          </a:p>
          <a:p>
            <a:r>
              <a:rPr lang="de-DE"/>
              <a:t>[Title]</a:t>
            </a:r>
          </a:p>
        </p:txBody>
      </p:sp>
      <p:sp>
        <p:nvSpPr>
          <p:cNvPr id="44" name="Text Placeholder 8">
            <a:extLst>
              <a:ext uri="{FF2B5EF4-FFF2-40B4-BE49-F238E27FC236}">
                <a16:creationId xmlns:a16="http://schemas.microsoft.com/office/drawing/2014/main" id="{7E5588CA-63C7-45CC-ACAD-D96A7C573691}"/>
              </a:ext>
            </a:extLst>
          </p:cNvPr>
          <p:cNvSpPr>
            <a:spLocks noGrp="1"/>
          </p:cNvSpPr>
          <p:nvPr>
            <p:ph type="body" sz="quarter" idx="60" hasCustomPrompt="1"/>
          </p:nvPr>
        </p:nvSpPr>
        <p:spPr>
          <a:xfrm>
            <a:off x="7513327" y="5438704"/>
            <a:ext cx="1138665" cy="409760"/>
          </a:xfrm>
        </p:spPr>
        <p:txBody>
          <a:bodyPr wrap="square">
            <a:spAutoFit/>
          </a:bodyPr>
          <a:lstStyle>
            <a:lvl1pPr>
              <a:defRPr sz="1000">
                <a:solidFill>
                  <a:schemeClr val="bg1"/>
                </a:solidFill>
              </a:defRPr>
            </a:lvl1pPr>
          </a:lstStyle>
          <a:p>
            <a:r>
              <a:rPr lang="de-DE"/>
              <a:t>[Name Surname]</a:t>
            </a:r>
          </a:p>
          <a:p>
            <a:r>
              <a:rPr lang="de-DE"/>
              <a:t>[Title]</a:t>
            </a:r>
          </a:p>
        </p:txBody>
      </p:sp>
      <p:sp>
        <p:nvSpPr>
          <p:cNvPr id="45" name="Text Placeholder 8">
            <a:extLst>
              <a:ext uri="{FF2B5EF4-FFF2-40B4-BE49-F238E27FC236}">
                <a16:creationId xmlns:a16="http://schemas.microsoft.com/office/drawing/2014/main" id="{F96A358D-F778-46FF-8767-56318C459EBE}"/>
              </a:ext>
            </a:extLst>
          </p:cNvPr>
          <p:cNvSpPr>
            <a:spLocks noGrp="1"/>
          </p:cNvSpPr>
          <p:nvPr>
            <p:ph type="body" sz="quarter" idx="61" hasCustomPrompt="1"/>
          </p:nvPr>
        </p:nvSpPr>
        <p:spPr>
          <a:xfrm>
            <a:off x="8839625" y="5438704"/>
            <a:ext cx="1138665" cy="409760"/>
          </a:xfrm>
        </p:spPr>
        <p:txBody>
          <a:bodyPr wrap="square">
            <a:spAutoFit/>
          </a:bodyPr>
          <a:lstStyle>
            <a:lvl1pPr>
              <a:defRPr sz="1000">
                <a:solidFill>
                  <a:schemeClr val="bg1"/>
                </a:solidFill>
              </a:defRPr>
            </a:lvl1pPr>
          </a:lstStyle>
          <a:p>
            <a:r>
              <a:rPr lang="de-DE"/>
              <a:t>[Name Surname]</a:t>
            </a:r>
          </a:p>
          <a:p>
            <a:r>
              <a:rPr lang="de-DE"/>
              <a:t>[Title]</a:t>
            </a:r>
          </a:p>
        </p:txBody>
      </p:sp>
      <p:sp>
        <p:nvSpPr>
          <p:cNvPr id="46" name="Text Placeholder 8">
            <a:extLst>
              <a:ext uri="{FF2B5EF4-FFF2-40B4-BE49-F238E27FC236}">
                <a16:creationId xmlns:a16="http://schemas.microsoft.com/office/drawing/2014/main" id="{4F9E6162-836F-4E5D-908C-1F1A8523B23A}"/>
              </a:ext>
            </a:extLst>
          </p:cNvPr>
          <p:cNvSpPr>
            <a:spLocks noGrp="1"/>
          </p:cNvSpPr>
          <p:nvPr>
            <p:ph type="body" sz="quarter" idx="62" hasCustomPrompt="1"/>
          </p:nvPr>
        </p:nvSpPr>
        <p:spPr>
          <a:xfrm>
            <a:off x="10165923" y="5438704"/>
            <a:ext cx="1138665" cy="409760"/>
          </a:xfrm>
        </p:spPr>
        <p:txBody>
          <a:bodyPr wrap="square">
            <a:spAutoFit/>
          </a:bodyPr>
          <a:lstStyle>
            <a:lvl1pPr>
              <a:defRPr sz="1000">
                <a:solidFill>
                  <a:schemeClr val="bg1"/>
                </a:solidFill>
              </a:defRPr>
            </a:lvl1pPr>
          </a:lstStyle>
          <a:p>
            <a:r>
              <a:rPr lang="de-DE"/>
              <a:t>[Name Surname]</a:t>
            </a:r>
          </a:p>
          <a:p>
            <a:r>
              <a:rPr lang="de-DE"/>
              <a:t>[Title]</a:t>
            </a:r>
          </a:p>
        </p:txBody>
      </p:sp>
      <p:sp>
        <p:nvSpPr>
          <p:cNvPr id="47" name="Text Placeholder 4">
            <a:extLst>
              <a:ext uri="{FF2B5EF4-FFF2-40B4-BE49-F238E27FC236}">
                <a16:creationId xmlns:a16="http://schemas.microsoft.com/office/drawing/2014/main" id="{DCDC0E95-4FFD-4544-A1F2-F344881786BF}"/>
              </a:ext>
            </a:extLst>
          </p:cNvPr>
          <p:cNvSpPr>
            <a:spLocks noGrp="1"/>
          </p:cNvSpPr>
          <p:nvPr>
            <p:ph type="body" sz="quarter" idx="63" hasCustomPrompt="1"/>
          </p:nvPr>
        </p:nvSpPr>
        <p:spPr>
          <a:xfrm rot="16200000">
            <a:off x="3050738" y="3605699"/>
            <a:ext cx="635001" cy="36000"/>
          </a:xfrm>
          <a:solidFill>
            <a:srgbClr val="313131"/>
          </a:solidFill>
        </p:spPr>
        <p:txBody>
          <a:bodyPr>
            <a:noAutofit/>
          </a:bodyPr>
          <a:lstStyle>
            <a:lvl1pPr>
              <a:defRPr/>
            </a:lvl1pPr>
          </a:lstStyle>
          <a:p>
            <a:pPr lvl="0"/>
            <a:r>
              <a:rPr lang="en-US"/>
              <a:t> </a:t>
            </a:r>
            <a:endParaRPr lang="de-DE"/>
          </a:p>
        </p:txBody>
      </p:sp>
      <p:sp>
        <p:nvSpPr>
          <p:cNvPr id="48" name="Text Placeholder 4">
            <a:extLst>
              <a:ext uri="{FF2B5EF4-FFF2-40B4-BE49-F238E27FC236}">
                <a16:creationId xmlns:a16="http://schemas.microsoft.com/office/drawing/2014/main" id="{1BB04D2F-7E2B-4E11-BB98-C5CD5D03A300}"/>
              </a:ext>
            </a:extLst>
          </p:cNvPr>
          <p:cNvSpPr>
            <a:spLocks noGrp="1"/>
          </p:cNvSpPr>
          <p:nvPr>
            <p:ph type="body" sz="quarter" idx="64" hasCustomPrompt="1"/>
          </p:nvPr>
        </p:nvSpPr>
        <p:spPr>
          <a:xfrm rot="16200000">
            <a:off x="5775711" y="3605700"/>
            <a:ext cx="635001" cy="36000"/>
          </a:xfrm>
          <a:solidFill>
            <a:srgbClr val="313131"/>
          </a:solidFill>
        </p:spPr>
        <p:txBody>
          <a:bodyPr>
            <a:noAutofit/>
          </a:bodyPr>
          <a:lstStyle>
            <a:lvl1pPr>
              <a:defRPr/>
            </a:lvl1pPr>
          </a:lstStyle>
          <a:p>
            <a:pPr lvl="0"/>
            <a:r>
              <a:rPr lang="en-US"/>
              <a:t> </a:t>
            </a:r>
            <a:endParaRPr lang="de-DE"/>
          </a:p>
        </p:txBody>
      </p:sp>
      <p:sp>
        <p:nvSpPr>
          <p:cNvPr id="49" name="Text Placeholder 4">
            <a:extLst>
              <a:ext uri="{FF2B5EF4-FFF2-40B4-BE49-F238E27FC236}">
                <a16:creationId xmlns:a16="http://schemas.microsoft.com/office/drawing/2014/main" id="{E0CCFE03-5193-4BDA-BF31-6B744888E2D3}"/>
              </a:ext>
            </a:extLst>
          </p:cNvPr>
          <p:cNvSpPr>
            <a:spLocks noGrp="1"/>
          </p:cNvSpPr>
          <p:nvPr>
            <p:ph type="body" sz="quarter" idx="65" hasCustomPrompt="1"/>
          </p:nvPr>
        </p:nvSpPr>
        <p:spPr>
          <a:xfrm rot="16200000">
            <a:off x="8500684" y="3605700"/>
            <a:ext cx="635001" cy="36000"/>
          </a:xfrm>
          <a:solidFill>
            <a:srgbClr val="313131"/>
          </a:solidFill>
        </p:spPr>
        <p:txBody>
          <a:bodyPr>
            <a:noAutofit/>
          </a:bodyPr>
          <a:lstStyle>
            <a:lvl1pPr>
              <a:defRPr/>
            </a:lvl1pPr>
          </a:lstStyle>
          <a:p>
            <a:pPr lvl="0"/>
            <a:r>
              <a:rPr lang="en-US"/>
              <a:t> </a:t>
            </a:r>
            <a:endParaRPr lang="de-DE"/>
          </a:p>
        </p:txBody>
      </p:sp>
      <p:sp>
        <p:nvSpPr>
          <p:cNvPr id="50" name="Text Placeholder 4">
            <a:extLst>
              <a:ext uri="{FF2B5EF4-FFF2-40B4-BE49-F238E27FC236}">
                <a16:creationId xmlns:a16="http://schemas.microsoft.com/office/drawing/2014/main" id="{47238217-23B6-4553-9FB0-3EA578FD04F3}"/>
              </a:ext>
            </a:extLst>
          </p:cNvPr>
          <p:cNvSpPr>
            <a:spLocks noGrp="1"/>
          </p:cNvSpPr>
          <p:nvPr>
            <p:ph type="body" sz="quarter" idx="66" hasCustomPrompt="1"/>
          </p:nvPr>
        </p:nvSpPr>
        <p:spPr>
          <a:xfrm rot="16200000">
            <a:off x="3050739" y="2429490"/>
            <a:ext cx="635001" cy="36000"/>
          </a:xfrm>
          <a:solidFill>
            <a:srgbClr val="313131"/>
          </a:solidFill>
        </p:spPr>
        <p:txBody>
          <a:bodyPr>
            <a:noAutofit/>
          </a:bodyPr>
          <a:lstStyle>
            <a:lvl1pPr>
              <a:defRPr/>
            </a:lvl1pPr>
          </a:lstStyle>
          <a:p>
            <a:pPr lvl="0"/>
            <a:r>
              <a:rPr lang="en-US"/>
              <a:t> </a:t>
            </a:r>
            <a:endParaRPr lang="de-DE"/>
          </a:p>
        </p:txBody>
      </p:sp>
      <p:sp>
        <p:nvSpPr>
          <p:cNvPr id="51" name="Text Placeholder 4">
            <a:extLst>
              <a:ext uri="{FF2B5EF4-FFF2-40B4-BE49-F238E27FC236}">
                <a16:creationId xmlns:a16="http://schemas.microsoft.com/office/drawing/2014/main" id="{11722615-7DB6-4F55-9153-9E466CA44772}"/>
              </a:ext>
            </a:extLst>
          </p:cNvPr>
          <p:cNvSpPr>
            <a:spLocks noGrp="1"/>
          </p:cNvSpPr>
          <p:nvPr>
            <p:ph type="body" sz="quarter" idx="67" hasCustomPrompt="1"/>
          </p:nvPr>
        </p:nvSpPr>
        <p:spPr>
          <a:xfrm rot="16200000">
            <a:off x="5775712" y="2429489"/>
            <a:ext cx="635001" cy="36000"/>
          </a:xfrm>
          <a:solidFill>
            <a:srgbClr val="313131"/>
          </a:solidFill>
        </p:spPr>
        <p:txBody>
          <a:bodyPr>
            <a:noAutofit/>
          </a:bodyPr>
          <a:lstStyle>
            <a:lvl1pPr>
              <a:defRPr/>
            </a:lvl1pPr>
          </a:lstStyle>
          <a:p>
            <a:pPr lvl="0"/>
            <a:r>
              <a:rPr lang="en-US"/>
              <a:t> </a:t>
            </a:r>
            <a:endParaRPr lang="de-DE"/>
          </a:p>
        </p:txBody>
      </p:sp>
      <p:sp>
        <p:nvSpPr>
          <p:cNvPr id="52" name="Text Placeholder 4">
            <a:extLst>
              <a:ext uri="{FF2B5EF4-FFF2-40B4-BE49-F238E27FC236}">
                <a16:creationId xmlns:a16="http://schemas.microsoft.com/office/drawing/2014/main" id="{3BBF230E-21EB-4D7E-8DDC-6DCF8B76A792}"/>
              </a:ext>
            </a:extLst>
          </p:cNvPr>
          <p:cNvSpPr>
            <a:spLocks noGrp="1"/>
          </p:cNvSpPr>
          <p:nvPr>
            <p:ph type="body" sz="quarter" idx="68" hasCustomPrompt="1"/>
          </p:nvPr>
        </p:nvSpPr>
        <p:spPr>
          <a:xfrm rot="16200000">
            <a:off x="8500685" y="2429491"/>
            <a:ext cx="635001" cy="36000"/>
          </a:xfrm>
          <a:solidFill>
            <a:srgbClr val="313131"/>
          </a:solidFill>
        </p:spPr>
        <p:txBody>
          <a:bodyPr>
            <a:noAutofit/>
          </a:bodyPr>
          <a:lstStyle>
            <a:lvl1pPr>
              <a:defRPr/>
            </a:lvl1pPr>
          </a:lstStyle>
          <a:p>
            <a:pPr lvl="0"/>
            <a:r>
              <a:rPr lang="en-US"/>
              <a:t> </a:t>
            </a:r>
            <a:endParaRPr lang="de-DE"/>
          </a:p>
        </p:txBody>
      </p:sp>
      <p:grpSp>
        <p:nvGrpSpPr>
          <p:cNvPr id="56" name="Group">
            <a:extLst>
              <a:ext uri="{FF2B5EF4-FFF2-40B4-BE49-F238E27FC236}">
                <a16:creationId xmlns:a16="http://schemas.microsoft.com/office/drawing/2014/main" id="{26F88C42-B556-4407-B5EE-8965DE3ED21D}"/>
              </a:ext>
            </a:extLst>
          </p:cNvPr>
          <p:cNvGrpSpPr/>
          <p:nvPr userDrawn="1"/>
        </p:nvGrpSpPr>
        <p:grpSpPr>
          <a:xfrm>
            <a:off x="442725" y="6414910"/>
            <a:ext cx="442827" cy="442827"/>
            <a:chOff x="0" y="0"/>
            <a:chExt cx="885651" cy="885651"/>
          </a:xfrm>
        </p:grpSpPr>
        <p:sp>
          <p:nvSpPr>
            <p:cNvPr id="57" name="Square">
              <a:extLst>
                <a:ext uri="{FF2B5EF4-FFF2-40B4-BE49-F238E27FC236}">
                  <a16:creationId xmlns:a16="http://schemas.microsoft.com/office/drawing/2014/main" id="{937074F6-A0EE-4443-AF7B-AF34CC31F3C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58" name="Image">
              <a:extLst>
                <a:ext uri="{FF2B5EF4-FFF2-40B4-BE49-F238E27FC236}">
                  <a16:creationId xmlns:a16="http://schemas.microsoft.com/office/drawing/2014/main" id="{811D38C5-EEA2-4A12-879D-C9AF1534D09E}"/>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758437380"/>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ongform case study outcomes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CE3A-4C96-4DAD-80BF-8FB6DD1D639B}"/>
              </a:ext>
            </a:extLst>
          </p:cNvPr>
          <p:cNvSpPr>
            <a:spLocks noGrp="1"/>
          </p:cNvSpPr>
          <p:nvPr>
            <p:ph type="title" hasCustomPrompt="1"/>
          </p:nvPr>
        </p:nvSpPr>
        <p:spPr/>
        <p:txBody>
          <a:bodyPr/>
          <a:lstStyle/>
          <a:p>
            <a:r>
              <a:rPr lang="en-US"/>
              <a:t>Client Outcomes</a:t>
            </a:r>
          </a:p>
        </p:txBody>
      </p:sp>
      <p:sp>
        <p:nvSpPr>
          <p:cNvPr id="4" name="Footer Placeholder 3">
            <a:extLst>
              <a:ext uri="{FF2B5EF4-FFF2-40B4-BE49-F238E27FC236}">
                <a16:creationId xmlns:a16="http://schemas.microsoft.com/office/drawing/2014/main" id="{160F333E-C700-458D-935D-3825DC771B5A}"/>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4989D531-1830-41BC-BA29-870456D5194D}"/>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81A4494D-3193-4E13-9C44-722E599565C3}"/>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sp>
        <p:nvSpPr>
          <p:cNvPr id="8" name="Text Placeholder 8">
            <a:extLst>
              <a:ext uri="{FF2B5EF4-FFF2-40B4-BE49-F238E27FC236}">
                <a16:creationId xmlns:a16="http://schemas.microsoft.com/office/drawing/2014/main" id="{63CAC65F-22CE-4D43-AB26-EA5F35B2118B}"/>
              </a:ext>
            </a:extLst>
          </p:cNvPr>
          <p:cNvSpPr>
            <a:spLocks noGrp="1"/>
          </p:cNvSpPr>
          <p:nvPr>
            <p:ph type="body" sz="quarter" idx="29" hasCustomPrompt="1"/>
          </p:nvPr>
        </p:nvSpPr>
        <p:spPr>
          <a:xfrm>
            <a:off x="881837" y="3847915"/>
            <a:ext cx="3027789" cy="194317"/>
          </a:xfrm>
        </p:spPr>
        <p:txBody>
          <a:bodyPr wrap="square" anchor="t">
            <a:spAutoFit/>
          </a:bodyPr>
          <a:lstStyle>
            <a:lvl1pPr>
              <a:defRPr sz="1000" cap="all" spc="100" baseline="0">
                <a:solidFill>
                  <a:schemeClr val="tx1"/>
                </a:solidFill>
                <a:latin typeface="BentonSansF Medium" panose="02000603040000020004" pitchFamily="2" charset="0"/>
              </a:defRPr>
            </a:lvl1pPr>
          </a:lstStyle>
          <a:p>
            <a:pPr lvl="0"/>
            <a:r>
              <a:rPr lang="en-US"/>
              <a:t>SUPPORTING DESCRIPTOR</a:t>
            </a:r>
          </a:p>
        </p:txBody>
      </p:sp>
      <p:sp>
        <p:nvSpPr>
          <p:cNvPr id="7" name="Text Placeholder 8">
            <a:extLst>
              <a:ext uri="{FF2B5EF4-FFF2-40B4-BE49-F238E27FC236}">
                <a16:creationId xmlns:a16="http://schemas.microsoft.com/office/drawing/2014/main" id="{53A5EBFD-096D-478E-B3EB-B8BE38A56A35}"/>
              </a:ext>
            </a:extLst>
          </p:cNvPr>
          <p:cNvSpPr>
            <a:spLocks noGrp="1"/>
          </p:cNvSpPr>
          <p:nvPr>
            <p:ph type="body" sz="quarter" idx="27" hasCustomPrompt="1"/>
          </p:nvPr>
        </p:nvSpPr>
        <p:spPr>
          <a:xfrm>
            <a:off x="880725" y="4731017"/>
            <a:ext cx="3027789" cy="875304"/>
          </a:xfrm>
        </p:spPr>
        <p:txBody>
          <a:bodyPr wrap="square">
            <a:spAutoFit/>
          </a:bodyPr>
          <a:lstStyle>
            <a:lvl1pPr>
              <a:defRPr sz="1400">
                <a:solidFill>
                  <a:schemeClr val="tx1"/>
                </a:solidFill>
              </a:defRPr>
            </a:lvl1pPr>
          </a:lstStyle>
          <a:p>
            <a:pPr lvl="0"/>
            <a:r>
              <a:rPr lang="en-US"/>
              <a:t>Multi-line description of key data point or figure from the program that represents an outcome or KPI.</a:t>
            </a:r>
          </a:p>
        </p:txBody>
      </p:sp>
      <p:sp>
        <p:nvSpPr>
          <p:cNvPr id="13" name="Text Placeholder 8">
            <a:extLst>
              <a:ext uri="{FF2B5EF4-FFF2-40B4-BE49-F238E27FC236}">
                <a16:creationId xmlns:a16="http://schemas.microsoft.com/office/drawing/2014/main" id="{ABFA24E5-6993-494F-A8E5-6A1A1D034CA3}"/>
              </a:ext>
            </a:extLst>
          </p:cNvPr>
          <p:cNvSpPr>
            <a:spLocks noGrp="1"/>
          </p:cNvSpPr>
          <p:nvPr>
            <p:ph type="body" sz="quarter" idx="30" hasCustomPrompt="1"/>
          </p:nvPr>
        </p:nvSpPr>
        <p:spPr>
          <a:xfrm>
            <a:off x="4579317" y="3847915"/>
            <a:ext cx="3027789" cy="194317"/>
          </a:xfrm>
        </p:spPr>
        <p:txBody>
          <a:bodyPr wrap="square" anchor="t">
            <a:spAutoFit/>
          </a:bodyPr>
          <a:lstStyle>
            <a:lvl1pPr>
              <a:defRPr sz="1000" cap="all" spc="100" baseline="0">
                <a:solidFill>
                  <a:schemeClr val="tx1"/>
                </a:solidFill>
                <a:latin typeface="BentonSansF Medium" panose="02000603040000020004" pitchFamily="2" charset="0"/>
              </a:defRPr>
            </a:lvl1pPr>
          </a:lstStyle>
          <a:p>
            <a:pPr lvl="0"/>
            <a:r>
              <a:rPr lang="en-US"/>
              <a:t>SUPPORTING DESCRIPTOR</a:t>
            </a:r>
          </a:p>
        </p:txBody>
      </p:sp>
      <p:sp>
        <p:nvSpPr>
          <p:cNvPr id="14" name="Text Placeholder 8">
            <a:extLst>
              <a:ext uri="{FF2B5EF4-FFF2-40B4-BE49-F238E27FC236}">
                <a16:creationId xmlns:a16="http://schemas.microsoft.com/office/drawing/2014/main" id="{EF1B4F0F-AC8B-48F9-A5E8-FFD4B7EA7219}"/>
              </a:ext>
            </a:extLst>
          </p:cNvPr>
          <p:cNvSpPr>
            <a:spLocks noGrp="1"/>
          </p:cNvSpPr>
          <p:nvPr>
            <p:ph type="body" sz="quarter" idx="31" hasCustomPrompt="1"/>
          </p:nvPr>
        </p:nvSpPr>
        <p:spPr>
          <a:xfrm>
            <a:off x="4578761" y="4731017"/>
            <a:ext cx="3027789" cy="875304"/>
          </a:xfrm>
        </p:spPr>
        <p:txBody>
          <a:bodyPr wrap="square">
            <a:spAutoFit/>
          </a:bodyPr>
          <a:lstStyle>
            <a:lvl1pPr>
              <a:defRPr sz="1400">
                <a:solidFill>
                  <a:schemeClr val="tx1"/>
                </a:solidFill>
              </a:defRPr>
            </a:lvl1pPr>
          </a:lstStyle>
          <a:p>
            <a:pPr lvl="0"/>
            <a:r>
              <a:rPr lang="en-US"/>
              <a:t>Multi-line description of key data point or figure from the program that represents an outcome or KPI.</a:t>
            </a:r>
          </a:p>
        </p:txBody>
      </p:sp>
      <p:sp>
        <p:nvSpPr>
          <p:cNvPr id="15" name="Text Placeholder 8">
            <a:extLst>
              <a:ext uri="{FF2B5EF4-FFF2-40B4-BE49-F238E27FC236}">
                <a16:creationId xmlns:a16="http://schemas.microsoft.com/office/drawing/2014/main" id="{6FE8566F-9C88-4025-800B-C6D4661D701A}"/>
              </a:ext>
            </a:extLst>
          </p:cNvPr>
          <p:cNvSpPr>
            <a:spLocks noGrp="1"/>
          </p:cNvSpPr>
          <p:nvPr>
            <p:ph type="body" sz="quarter" idx="32" hasCustomPrompt="1"/>
          </p:nvPr>
        </p:nvSpPr>
        <p:spPr>
          <a:xfrm>
            <a:off x="8276797" y="3847915"/>
            <a:ext cx="3027789" cy="194317"/>
          </a:xfrm>
        </p:spPr>
        <p:txBody>
          <a:bodyPr wrap="square" anchor="t">
            <a:spAutoFit/>
          </a:bodyPr>
          <a:lstStyle>
            <a:lvl1pPr>
              <a:defRPr sz="1000" cap="all" spc="100" baseline="0">
                <a:solidFill>
                  <a:schemeClr val="tx1"/>
                </a:solidFill>
                <a:latin typeface="BentonSansF Medium" panose="02000603040000020004" pitchFamily="2" charset="0"/>
              </a:defRPr>
            </a:lvl1pPr>
          </a:lstStyle>
          <a:p>
            <a:pPr lvl="0"/>
            <a:r>
              <a:rPr lang="en-US"/>
              <a:t>SUPPORTING DESCRIPTOR</a:t>
            </a:r>
          </a:p>
        </p:txBody>
      </p:sp>
      <p:sp>
        <p:nvSpPr>
          <p:cNvPr id="16" name="Text Placeholder 8">
            <a:extLst>
              <a:ext uri="{FF2B5EF4-FFF2-40B4-BE49-F238E27FC236}">
                <a16:creationId xmlns:a16="http://schemas.microsoft.com/office/drawing/2014/main" id="{B263E98D-DBAF-4766-A9A5-8684208C9AF0}"/>
              </a:ext>
            </a:extLst>
          </p:cNvPr>
          <p:cNvSpPr>
            <a:spLocks noGrp="1"/>
          </p:cNvSpPr>
          <p:nvPr>
            <p:ph type="body" sz="quarter" idx="33" hasCustomPrompt="1"/>
          </p:nvPr>
        </p:nvSpPr>
        <p:spPr>
          <a:xfrm>
            <a:off x="8276797" y="4731017"/>
            <a:ext cx="3027789" cy="875304"/>
          </a:xfrm>
        </p:spPr>
        <p:txBody>
          <a:bodyPr wrap="square">
            <a:spAutoFit/>
          </a:bodyPr>
          <a:lstStyle>
            <a:lvl1pPr>
              <a:defRPr sz="1400">
                <a:solidFill>
                  <a:schemeClr val="tx1"/>
                </a:solidFill>
              </a:defRPr>
            </a:lvl1pPr>
          </a:lstStyle>
          <a:p>
            <a:pPr lvl="0"/>
            <a:r>
              <a:rPr lang="en-US"/>
              <a:t>Multi-line description of key data point or figure from the program that represents an outcome or KPI.</a:t>
            </a:r>
          </a:p>
        </p:txBody>
      </p:sp>
      <p:sp>
        <p:nvSpPr>
          <p:cNvPr id="18" name="Text Placeholder 4">
            <a:extLst>
              <a:ext uri="{FF2B5EF4-FFF2-40B4-BE49-F238E27FC236}">
                <a16:creationId xmlns:a16="http://schemas.microsoft.com/office/drawing/2014/main" id="{828217A3-D77B-4812-8E52-61821D1AB97D}"/>
              </a:ext>
            </a:extLst>
          </p:cNvPr>
          <p:cNvSpPr>
            <a:spLocks noGrp="1"/>
          </p:cNvSpPr>
          <p:nvPr>
            <p:ph type="body" sz="quarter" idx="63" hasCustomPrompt="1"/>
          </p:nvPr>
        </p:nvSpPr>
        <p:spPr>
          <a:xfrm rot="10800000">
            <a:off x="881837" y="4334966"/>
            <a:ext cx="324347" cy="36000"/>
          </a:xfrm>
          <a:solidFill>
            <a:srgbClr val="CCCCCC"/>
          </a:solidFill>
        </p:spPr>
        <p:txBody>
          <a:bodyPr>
            <a:noAutofit/>
          </a:bodyPr>
          <a:lstStyle>
            <a:lvl1pPr>
              <a:defRPr/>
            </a:lvl1pPr>
          </a:lstStyle>
          <a:p>
            <a:pPr lvl="0"/>
            <a:r>
              <a:rPr lang="en-US"/>
              <a:t> </a:t>
            </a:r>
            <a:endParaRPr lang="de-DE"/>
          </a:p>
        </p:txBody>
      </p:sp>
      <p:sp>
        <p:nvSpPr>
          <p:cNvPr id="19" name="Text Placeholder 4">
            <a:extLst>
              <a:ext uri="{FF2B5EF4-FFF2-40B4-BE49-F238E27FC236}">
                <a16:creationId xmlns:a16="http://schemas.microsoft.com/office/drawing/2014/main" id="{E0A7EBEF-D443-4EBD-A2A0-88511CC27DFA}"/>
              </a:ext>
            </a:extLst>
          </p:cNvPr>
          <p:cNvSpPr>
            <a:spLocks noGrp="1"/>
          </p:cNvSpPr>
          <p:nvPr>
            <p:ph type="body" sz="quarter" idx="64" hasCustomPrompt="1"/>
          </p:nvPr>
        </p:nvSpPr>
        <p:spPr>
          <a:xfrm rot="10800000">
            <a:off x="4579316" y="4334966"/>
            <a:ext cx="324347" cy="36000"/>
          </a:xfrm>
          <a:solidFill>
            <a:srgbClr val="CCCCCC"/>
          </a:solidFill>
        </p:spPr>
        <p:txBody>
          <a:bodyPr>
            <a:noAutofit/>
          </a:bodyPr>
          <a:lstStyle>
            <a:lvl1pPr>
              <a:defRPr/>
            </a:lvl1pPr>
          </a:lstStyle>
          <a:p>
            <a:pPr lvl="0"/>
            <a:r>
              <a:rPr lang="en-US"/>
              <a:t> </a:t>
            </a:r>
            <a:endParaRPr lang="de-DE"/>
          </a:p>
        </p:txBody>
      </p:sp>
      <p:sp>
        <p:nvSpPr>
          <p:cNvPr id="20" name="Text Placeholder 4">
            <a:extLst>
              <a:ext uri="{FF2B5EF4-FFF2-40B4-BE49-F238E27FC236}">
                <a16:creationId xmlns:a16="http://schemas.microsoft.com/office/drawing/2014/main" id="{B3BEA46B-7846-4F5E-8471-96BD5258EFE6}"/>
              </a:ext>
            </a:extLst>
          </p:cNvPr>
          <p:cNvSpPr>
            <a:spLocks noGrp="1"/>
          </p:cNvSpPr>
          <p:nvPr>
            <p:ph type="body" sz="quarter" idx="65" hasCustomPrompt="1"/>
          </p:nvPr>
        </p:nvSpPr>
        <p:spPr>
          <a:xfrm rot="10800000">
            <a:off x="8276798" y="4334966"/>
            <a:ext cx="324347" cy="36000"/>
          </a:xfrm>
          <a:solidFill>
            <a:srgbClr val="CCCCCC"/>
          </a:solidFill>
        </p:spPr>
        <p:txBody>
          <a:bodyPr>
            <a:noAutofit/>
          </a:bodyPr>
          <a:lstStyle>
            <a:lvl1pPr>
              <a:defRPr/>
            </a:lvl1pPr>
          </a:lstStyle>
          <a:p>
            <a:pPr lvl="0"/>
            <a:r>
              <a:rPr lang="en-US"/>
              <a:t> </a:t>
            </a:r>
            <a:endParaRPr lang="de-DE"/>
          </a:p>
        </p:txBody>
      </p:sp>
      <p:sp>
        <p:nvSpPr>
          <p:cNvPr id="21" name="Text Placeholder 8">
            <a:extLst>
              <a:ext uri="{FF2B5EF4-FFF2-40B4-BE49-F238E27FC236}">
                <a16:creationId xmlns:a16="http://schemas.microsoft.com/office/drawing/2014/main" id="{28AC4E19-9886-4A6C-B456-53E919430CCA}"/>
              </a:ext>
            </a:extLst>
          </p:cNvPr>
          <p:cNvSpPr>
            <a:spLocks noGrp="1"/>
          </p:cNvSpPr>
          <p:nvPr>
            <p:ph type="body" sz="quarter" idx="66" hasCustomPrompt="1"/>
          </p:nvPr>
        </p:nvSpPr>
        <p:spPr>
          <a:xfrm>
            <a:off x="881837" y="2126984"/>
            <a:ext cx="3027789" cy="1413564"/>
          </a:xfrm>
        </p:spPr>
        <p:txBody>
          <a:bodyPr wrap="square" anchor="b">
            <a:noAutofit/>
          </a:bodyPr>
          <a:lstStyle>
            <a:lvl1pPr>
              <a:defRPr sz="9100">
                <a:solidFill>
                  <a:schemeClr val="tx1"/>
                </a:solidFill>
                <a:latin typeface="+mj-lt"/>
              </a:defRPr>
            </a:lvl1pPr>
          </a:lstStyle>
          <a:p>
            <a:pPr lvl="0"/>
            <a:r>
              <a:rPr lang="en-US"/>
              <a:t>+x%</a:t>
            </a:r>
          </a:p>
        </p:txBody>
      </p:sp>
      <p:sp>
        <p:nvSpPr>
          <p:cNvPr id="23" name="Text Placeholder 8">
            <a:extLst>
              <a:ext uri="{FF2B5EF4-FFF2-40B4-BE49-F238E27FC236}">
                <a16:creationId xmlns:a16="http://schemas.microsoft.com/office/drawing/2014/main" id="{D463160F-8E7F-4CC8-A6F2-A36BE4105FE1}"/>
              </a:ext>
            </a:extLst>
          </p:cNvPr>
          <p:cNvSpPr>
            <a:spLocks noGrp="1"/>
          </p:cNvSpPr>
          <p:nvPr>
            <p:ph type="body" sz="quarter" idx="67" hasCustomPrompt="1"/>
          </p:nvPr>
        </p:nvSpPr>
        <p:spPr>
          <a:xfrm>
            <a:off x="4579317" y="2126984"/>
            <a:ext cx="3027789" cy="1413564"/>
          </a:xfrm>
        </p:spPr>
        <p:txBody>
          <a:bodyPr wrap="square" anchor="b">
            <a:noAutofit/>
          </a:bodyPr>
          <a:lstStyle>
            <a:lvl1pPr>
              <a:defRPr sz="9100">
                <a:solidFill>
                  <a:schemeClr val="tx1"/>
                </a:solidFill>
                <a:latin typeface="+mj-lt"/>
              </a:defRPr>
            </a:lvl1pPr>
          </a:lstStyle>
          <a:p>
            <a:pPr lvl="0"/>
            <a:r>
              <a:rPr lang="en-US" err="1"/>
              <a:t>xk</a:t>
            </a:r>
            <a:endParaRPr lang="en-US"/>
          </a:p>
        </p:txBody>
      </p:sp>
      <p:sp>
        <p:nvSpPr>
          <p:cNvPr id="24" name="Text Placeholder 8">
            <a:extLst>
              <a:ext uri="{FF2B5EF4-FFF2-40B4-BE49-F238E27FC236}">
                <a16:creationId xmlns:a16="http://schemas.microsoft.com/office/drawing/2014/main" id="{00C2B73F-3340-401B-83CB-D19615E33E77}"/>
              </a:ext>
            </a:extLst>
          </p:cNvPr>
          <p:cNvSpPr>
            <a:spLocks noGrp="1"/>
          </p:cNvSpPr>
          <p:nvPr>
            <p:ph type="body" sz="quarter" idx="68" hasCustomPrompt="1"/>
          </p:nvPr>
        </p:nvSpPr>
        <p:spPr>
          <a:xfrm>
            <a:off x="8276798" y="2126984"/>
            <a:ext cx="3027789" cy="1413564"/>
          </a:xfrm>
        </p:spPr>
        <p:txBody>
          <a:bodyPr wrap="square" anchor="b">
            <a:noAutofit/>
          </a:bodyPr>
          <a:lstStyle>
            <a:lvl1pPr>
              <a:defRPr sz="9100">
                <a:solidFill>
                  <a:schemeClr val="tx1"/>
                </a:solidFill>
                <a:latin typeface="+mj-lt"/>
              </a:defRPr>
            </a:lvl1pPr>
          </a:lstStyle>
          <a:p>
            <a:pPr lvl="0"/>
            <a:r>
              <a:rPr lang="en-US"/>
              <a:t>xx</a:t>
            </a:r>
          </a:p>
        </p:txBody>
      </p:sp>
      <p:pic>
        <p:nvPicPr>
          <p:cNvPr id="25" name="friedolin_WB.jpg">
            <a:extLst>
              <a:ext uri="{FF2B5EF4-FFF2-40B4-BE49-F238E27FC236}">
                <a16:creationId xmlns:a16="http://schemas.microsoft.com/office/drawing/2014/main" id="{3A7611C2-D204-4FB8-B41E-ACA08E8B43E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Tree>
    <p:extLst>
      <p:ext uri="{BB962C8B-B14F-4D97-AF65-F5344CB8AC3E}">
        <p14:creationId xmlns:p14="http://schemas.microsoft.com/office/powerpoint/2010/main" val="845424580"/>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ongform case study outcomes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CE3A-4C96-4DAD-80BF-8FB6DD1D639B}"/>
              </a:ext>
            </a:extLst>
          </p:cNvPr>
          <p:cNvSpPr>
            <a:spLocks noGrp="1"/>
          </p:cNvSpPr>
          <p:nvPr>
            <p:ph type="title" hasCustomPrompt="1"/>
          </p:nvPr>
        </p:nvSpPr>
        <p:spPr/>
        <p:txBody>
          <a:bodyPr/>
          <a:lstStyle>
            <a:lvl1pPr>
              <a:defRPr>
                <a:solidFill>
                  <a:schemeClr val="bg1"/>
                </a:solidFill>
              </a:defRPr>
            </a:lvl1pPr>
          </a:lstStyle>
          <a:p>
            <a:r>
              <a:rPr lang="en-US"/>
              <a:t>Client Outcomes</a:t>
            </a:r>
          </a:p>
        </p:txBody>
      </p:sp>
      <p:sp>
        <p:nvSpPr>
          <p:cNvPr id="4" name="Footer Placeholder 3">
            <a:extLst>
              <a:ext uri="{FF2B5EF4-FFF2-40B4-BE49-F238E27FC236}">
                <a16:creationId xmlns:a16="http://schemas.microsoft.com/office/drawing/2014/main" id="{160F333E-C700-458D-935D-3825DC771B5A}"/>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4989D531-1830-41BC-BA29-870456D5194D}"/>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81A4494D-3193-4E13-9C44-722E599565C3}"/>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8" name="Text Placeholder 8">
            <a:extLst>
              <a:ext uri="{FF2B5EF4-FFF2-40B4-BE49-F238E27FC236}">
                <a16:creationId xmlns:a16="http://schemas.microsoft.com/office/drawing/2014/main" id="{63CAC65F-22CE-4D43-AB26-EA5F35B2118B}"/>
              </a:ext>
            </a:extLst>
          </p:cNvPr>
          <p:cNvSpPr>
            <a:spLocks noGrp="1"/>
          </p:cNvSpPr>
          <p:nvPr>
            <p:ph type="body" sz="quarter" idx="29" hasCustomPrompt="1"/>
          </p:nvPr>
        </p:nvSpPr>
        <p:spPr>
          <a:xfrm>
            <a:off x="881837" y="3847915"/>
            <a:ext cx="3027789" cy="194317"/>
          </a:xfrm>
        </p:spPr>
        <p:txBody>
          <a:bodyPr wrap="square" anchor="t">
            <a:spAutoFit/>
          </a:bodyPr>
          <a:lstStyle>
            <a:lvl1pPr>
              <a:defRPr sz="1000" cap="all" spc="100" baseline="0">
                <a:solidFill>
                  <a:schemeClr val="bg1"/>
                </a:solidFill>
                <a:latin typeface="BentonSansF Medium" panose="02000603040000020004" pitchFamily="2" charset="0"/>
              </a:defRPr>
            </a:lvl1pPr>
          </a:lstStyle>
          <a:p>
            <a:pPr lvl="0"/>
            <a:r>
              <a:rPr lang="en-US"/>
              <a:t>SUPPORTING DESCRIPTOR</a:t>
            </a:r>
          </a:p>
        </p:txBody>
      </p:sp>
      <p:sp>
        <p:nvSpPr>
          <p:cNvPr id="7" name="Text Placeholder 8">
            <a:extLst>
              <a:ext uri="{FF2B5EF4-FFF2-40B4-BE49-F238E27FC236}">
                <a16:creationId xmlns:a16="http://schemas.microsoft.com/office/drawing/2014/main" id="{53A5EBFD-096D-478E-B3EB-B8BE38A56A35}"/>
              </a:ext>
            </a:extLst>
          </p:cNvPr>
          <p:cNvSpPr>
            <a:spLocks noGrp="1"/>
          </p:cNvSpPr>
          <p:nvPr>
            <p:ph type="body" sz="quarter" idx="27" hasCustomPrompt="1"/>
          </p:nvPr>
        </p:nvSpPr>
        <p:spPr>
          <a:xfrm>
            <a:off x="880725" y="4731017"/>
            <a:ext cx="3027789" cy="875304"/>
          </a:xfrm>
        </p:spPr>
        <p:txBody>
          <a:bodyPr wrap="square">
            <a:spAutoFit/>
          </a:bodyPr>
          <a:lstStyle>
            <a:lvl1pPr>
              <a:defRPr sz="1400">
                <a:solidFill>
                  <a:schemeClr val="bg1"/>
                </a:solidFill>
              </a:defRPr>
            </a:lvl1pPr>
          </a:lstStyle>
          <a:p>
            <a:pPr lvl="0"/>
            <a:r>
              <a:rPr lang="en-US"/>
              <a:t>Multi-line description of key data point or figure from the program that represents an outcome or KPI.</a:t>
            </a:r>
          </a:p>
        </p:txBody>
      </p:sp>
      <p:sp>
        <p:nvSpPr>
          <p:cNvPr id="13" name="Text Placeholder 8">
            <a:extLst>
              <a:ext uri="{FF2B5EF4-FFF2-40B4-BE49-F238E27FC236}">
                <a16:creationId xmlns:a16="http://schemas.microsoft.com/office/drawing/2014/main" id="{ABFA24E5-6993-494F-A8E5-6A1A1D034CA3}"/>
              </a:ext>
            </a:extLst>
          </p:cNvPr>
          <p:cNvSpPr>
            <a:spLocks noGrp="1"/>
          </p:cNvSpPr>
          <p:nvPr>
            <p:ph type="body" sz="quarter" idx="30" hasCustomPrompt="1"/>
          </p:nvPr>
        </p:nvSpPr>
        <p:spPr>
          <a:xfrm>
            <a:off x="4579317" y="3847915"/>
            <a:ext cx="3027789" cy="194317"/>
          </a:xfrm>
        </p:spPr>
        <p:txBody>
          <a:bodyPr wrap="square" anchor="t">
            <a:spAutoFit/>
          </a:bodyPr>
          <a:lstStyle>
            <a:lvl1pPr>
              <a:defRPr sz="1000" cap="all" spc="100" baseline="0">
                <a:solidFill>
                  <a:schemeClr val="bg1"/>
                </a:solidFill>
                <a:latin typeface="BentonSansF Medium" panose="02000603040000020004" pitchFamily="2" charset="0"/>
              </a:defRPr>
            </a:lvl1pPr>
          </a:lstStyle>
          <a:p>
            <a:pPr lvl="0"/>
            <a:r>
              <a:rPr lang="en-US"/>
              <a:t>SUPPORTING DESCRIPTOR</a:t>
            </a:r>
          </a:p>
        </p:txBody>
      </p:sp>
      <p:sp>
        <p:nvSpPr>
          <p:cNvPr id="14" name="Text Placeholder 8">
            <a:extLst>
              <a:ext uri="{FF2B5EF4-FFF2-40B4-BE49-F238E27FC236}">
                <a16:creationId xmlns:a16="http://schemas.microsoft.com/office/drawing/2014/main" id="{EF1B4F0F-AC8B-48F9-A5E8-FFD4B7EA7219}"/>
              </a:ext>
            </a:extLst>
          </p:cNvPr>
          <p:cNvSpPr>
            <a:spLocks noGrp="1"/>
          </p:cNvSpPr>
          <p:nvPr>
            <p:ph type="body" sz="quarter" idx="31" hasCustomPrompt="1"/>
          </p:nvPr>
        </p:nvSpPr>
        <p:spPr>
          <a:xfrm>
            <a:off x="4578761" y="4731017"/>
            <a:ext cx="3027789" cy="875304"/>
          </a:xfrm>
        </p:spPr>
        <p:txBody>
          <a:bodyPr wrap="square">
            <a:spAutoFit/>
          </a:bodyPr>
          <a:lstStyle>
            <a:lvl1pPr>
              <a:defRPr sz="1400">
                <a:solidFill>
                  <a:schemeClr val="bg1"/>
                </a:solidFill>
              </a:defRPr>
            </a:lvl1pPr>
          </a:lstStyle>
          <a:p>
            <a:pPr lvl="0"/>
            <a:r>
              <a:rPr lang="en-US"/>
              <a:t>Multi-line description of key data point or figure from the program that represents an outcome or KPI.</a:t>
            </a:r>
          </a:p>
        </p:txBody>
      </p:sp>
      <p:sp>
        <p:nvSpPr>
          <p:cNvPr id="15" name="Text Placeholder 8">
            <a:extLst>
              <a:ext uri="{FF2B5EF4-FFF2-40B4-BE49-F238E27FC236}">
                <a16:creationId xmlns:a16="http://schemas.microsoft.com/office/drawing/2014/main" id="{6FE8566F-9C88-4025-800B-C6D4661D701A}"/>
              </a:ext>
            </a:extLst>
          </p:cNvPr>
          <p:cNvSpPr>
            <a:spLocks noGrp="1"/>
          </p:cNvSpPr>
          <p:nvPr>
            <p:ph type="body" sz="quarter" idx="32" hasCustomPrompt="1"/>
          </p:nvPr>
        </p:nvSpPr>
        <p:spPr>
          <a:xfrm>
            <a:off x="8276797" y="3847915"/>
            <a:ext cx="3027789" cy="194317"/>
          </a:xfrm>
        </p:spPr>
        <p:txBody>
          <a:bodyPr wrap="square" anchor="t">
            <a:spAutoFit/>
          </a:bodyPr>
          <a:lstStyle>
            <a:lvl1pPr>
              <a:defRPr sz="1000" cap="all" spc="100" baseline="0">
                <a:solidFill>
                  <a:schemeClr val="bg1"/>
                </a:solidFill>
                <a:latin typeface="BentonSansF Medium" panose="02000603040000020004" pitchFamily="2" charset="0"/>
              </a:defRPr>
            </a:lvl1pPr>
          </a:lstStyle>
          <a:p>
            <a:pPr lvl="0"/>
            <a:r>
              <a:rPr lang="en-US"/>
              <a:t>SUPPORTING DESCRIPTOR</a:t>
            </a:r>
          </a:p>
        </p:txBody>
      </p:sp>
      <p:sp>
        <p:nvSpPr>
          <p:cNvPr id="16" name="Text Placeholder 8">
            <a:extLst>
              <a:ext uri="{FF2B5EF4-FFF2-40B4-BE49-F238E27FC236}">
                <a16:creationId xmlns:a16="http://schemas.microsoft.com/office/drawing/2014/main" id="{B263E98D-DBAF-4766-A9A5-8684208C9AF0}"/>
              </a:ext>
            </a:extLst>
          </p:cNvPr>
          <p:cNvSpPr>
            <a:spLocks noGrp="1"/>
          </p:cNvSpPr>
          <p:nvPr>
            <p:ph type="body" sz="quarter" idx="33" hasCustomPrompt="1"/>
          </p:nvPr>
        </p:nvSpPr>
        <p:spPr>
          <a:xfrm>
            <a:off x="8276797" y="4731017"/>
            <a:ext cx="3027789" cy="875304"/>
          </a:xfrm>
        </p:spPr>
        <p:txBody>
          <a:bodyPr wrap="square">
            <a:spAutoFit/>
          </a:bodyPr>
          <a:lstStyle>
            <a:lvl1pPr>
              <a:defRPr sz="1400">
                <a:solidFill>
                  <a:schemeClr val="bg1"/>
                </a:solidFill>
              </a:defRPr>
            </a:lvl1pPr>
          </a:lstStyle>
          <a:p>
            <a:pPr lvl="0"/>
            <a:r>
              <a:rPr lang="en-US"/>
              <a:t>Multi-line description of key data point or figure from the program that represents an outcome or KPI.</a:t>
            </a:r>
          </a:p>
        </p:txBody>
      </p:sp>
      <p:sp>
        <p:nvSpPr>
          <p:cNvPr id="18" name="Text Placeholder 4">
            <a:extLst>
              <a:ext uri="{FF2B5EF4-FFF2-40B4-BE49-F238E27FC236}">
                <a16:creationId xmlns:a16="http://schemas.microsoft.com/office/drawing/2014/main" id="{828217A3-D77B-4812-8E52-61821D1AB97D}"/>
              </a:ext>
            </a:extLst>
          </p:cNvPr>
          <p:cNvSpPr>
            <a:spLocks noGrp="1"/>
          </p:cNvSpPr>
          <p:nvPr>
            <p:ph type="body" sz="quarter" idx="63" hasCustomPrompt="1"/>
          </p:nvPr>
        </p:nvSpPr>
        <p:spPr>
          <a:xfrm rot="10800000">
            <a:off x="881837" y="4334966"/>
            <a:ext cx="324347" cy="36000"/>
          </a:xfrm>
          <a:solidFill>
            <a:srgbClr val="CCCCCC"/>
          </a:solidFill>
        </p:spPr>
        <p:txBody>
          <a:bodyPr>
            <a:noAutofit/>
          </a:bodyPr>
          <a:lstStyle>
            <a:lvl1pPr>
              <a:defRPr/>
            </a:lvl1pPr>
          </a:lstStyle>
          <a:p>
            <a:pPr lvl="0"/>
            <a:r>
              <a:rPr lang="en-US"/>
              <a:t> </a:t>
            </a:r>
            <a:endParaRPr lang="de-DE"/>
          </a:p>
        </p:txBody>
      </p:sp>
      <p:sp>
        <p:nvSpPr>
          <p:cNvPr id="19" name="Text Placeholder 4">
            <a:extLst>
              <a:ext uri="{FF2B5EF4-FFF2-40B4-BE49-F238E27FC236}">
                <a16:creationId xmlns:a16="http://schemas.microsoft.com/office/drawing/2014/main" id="{E0A7EBEF-D443-4EBD-A2A0-88511CC27DFA}"/>
              </a:ext>
            </a:extLst>
          </p:cNvPr>
          <p:cNvSpPr>
            <a:spLocks noGrp="1"/>
          </p:cNvSpPr>
          <p:nvPr>
            <p:ph type="body" sz="quarter" idx="64" hasCustomPrompt="1"/>
          </p:nvPr>
        </p:nvSpPr>
        <p:spPr>
          <a:xfrm rot="10800000">
            <a:off x="4579316" y="4334966"/>
            <a:ext cx="324347" cy="36000"/>
          </a:xfrm>
          <a:solidFill>
            <a:srgbClr val="CCCCCC"/>
          </a:solidFill>
        </p:spPr>
        <p:txBody>
          <a:bodyPr>
            <a:noAutofit/>
          </a:bodyPr>
          <a:lstStyle>
            <a:lvl1pPr>
              <a:defRPr/>
            </a:lvl1pPr>
          </a:lstStyle>
          <a:p>
            <a:pPr lvl="0"/>
            <a:r>
              <a:rPr lang="en-US"/>
              <a:t> </a:t>
            </a:r>
            <a:endParaRPr lang="de-DE"/>
          </a:p>
        </p:txBody>
      </p:sp>
      <p:sp>
        <p:nvSpPr>
          <p:cNvPr id="20" name="Text Placeholder 4">
            <a:extLst>
              <a:ext uri="{FF2B5EF4-FFF2-40B4-BE49-F238E27FC236}">
                <a16:creationId xmlns:a16="http://schemas.microsoft.com/office/drawing/2014/main" id="{B3BEA46B-7846-4F5E-8471-96BD5258EFE6}"/>
              </a:ext>
            </a:extLst>
          </p:cNvPr>
          <p:cNvSpPr>
            <a:spLocks noGrp="1"/>
          </p:cNvSpPr>
          <p:nvPr>
            <p:ph type="body" sz="quarter" idx="65" hasCustomPrompt="1"/>
          </p:nvPr>
        </p:nvSpPr>
        <p:spPr>
          <a:xfrm rot="10800000">
            <a:off x="8276798" y="4334966"/>
            <a:ext cx="324347" cy="36000"/>
          </a:xfrm>
          <a:solidFill>
            <a:srgbClr val="CCCCCC"/>
          </a:solidFill>
        </p:spPr>
        <p:txBody>
          <a:bodyPr>
            <a:noAutofit/>
          </a:bodyPr>
          <a:lstStyle>
            <a:lvl1pPr>
              <a:defRPr/>
            </a:lvl1pPr>
          </a:lstStyle>
          <a:p>
            <a:pPr lvl="0"/>
            <a:r>
              <a:rPr lang="en-US"/>
              <a:t> </a:t>
            </a:r>
            <a:endParaRPr lang="de-DE"/>
          </a:p>
        </p:txBody>
      </p:sp>
      <p:sp>
        <p:nvSpPr>
          <p:cNvPr id="21" name="Text Placeholder 8">
            <a:extLst>
              <a:ext uri="{FF2B5EF4-FFF2-40B4-BE49-F238E27FC236}">
                <a16:creationId xmlns:a16="http://schemas.microsoft.com/office/drawing/2014/main" id="{28AC4E19-9886-4A6C-B456-53E919430CCA}"/>
              </a:ext>
            </a:extLst>
          </p:cNvPr>
          <p:cNvSpPr>
            <a:spLocks noGrp="1"/>
          </p:cNvSpPr>
          <p:nvPr>
            <p:ph type="body" sz="quarter" idx="66" hasCustomPrompt="1"/>
          </p:nvPr>
        </p:nvSpPr>
        <p:spPr>
          <a:xfrm>
            <a:off x="881837" y="2126984"/>
            <a:ext cx="3027789" cy="1413564"/>
          </a:xfrm>
        </p:spPr>
        <p:txBody>
          <a:bodyPr wrap="square" anchor="b">
            <a:noAutofit/>
          </a:bodyPr>
          <a:lstStyle>
            <a:lvl1pPr>
              <a:defRPr sz="9100">
                <a:solidFill>
                  <a:schemeClr val="bg1"/>
                </a:solidFill>
                <a:latin typeface="+mj-lt"/>
              </a:defRPr>
            </a:lvl1pPr>
          </a:lstStyle>
          <a:p>
            <a:pPr lvl="0"/>
            <a:r>
              <a:rPr lang="en-US"/>
              <a:t>+x%</a:t>
            </a:r>
          </a:p>
        </p:txBody>
      </p:sp>
      <p:sp>
        <p:nvSpPr>
          <p:cNvPr id="23" name="Text Placeholder 8">
            <a:extLst>
              <a:ext uri="{FF2B5EF4-FFF2-40B4-BE49-F238E27FC236}">
                <a16:creationId xmlns:a16="http://schemas.microsoft.com/office/drawing/2014/main" id="{D463160F-8E7F-4CC8-A6F2-A36BE4105FE1}"/>
              </a:ext>
            </a:extLst>
          </p:cNvPr>
          <p:cNvSpPr>
            <a:spLocks noGrp="1"/>
          </p:cNvSpPr>
          <p:nvPr>
            <p:ph type="body" sz="quarter" idx="67" hasCustomPrompt="1"/>
          </p:nvPr>
        </p:nvSpPr>
        <p:spPr>
          <a:xfrm>
            <a:off x="4579317" y="2126984"/>
            <a:ext cx="3027789" cy="1413564"/>
          </a:xfrm>
        </p:spPr>
        <p:txBody>
          <a:bodyPr wrap="square" anchor="b">
            <a:noAutofit/>
          </a:bodyPr>
          <a:lstStyle>
            <a:lvl1pPr>
              <a:defRPr sz="9100">
                <a:solidFill>
                  <a:schemeClr val="bg1"/>
                </a:solidFill>
                <a:latin typeface="+mj-lt"/>
              </a:defRPr>
            </a:lvl1pPr>
          </a:lstStyle>
          <a:p>
            <a:pPr lvl="0"/>
            <a:r>
              <a:rPr lang="en-US" err="1"/>
              <a:t>xk</a:t>
            </a:r>
            <a:endParaRPr lang="en-US"/>
          </a:p>
        </p:txBody>
      </p:sp>
      <p:sp>
        <p:nvSpPr>
          <p:cNvPr id="24" name="Text Placeholder 8">
            <a:extLst>
              <a:ext uri="{FF2B5EF4-FFF2-40B4-BE49-F238E27FC236}">
                <a16:creationId xmlns:a16="http://schemas.microsoft.com/office/drawing/2014/main" id="{00C2B73F-3340-401B-83CB-D19615E33E77}"/>
              </a:ext>
            </a:extLst>
          </p:cNvPr>
          <p:cNvSpPr>
            <a:spLocks noGrp="1"/>
          </p:cNvSpPr>
          <p:nvPr>
            <p:ph type="body" sz="quarter" idx="68" hasCustomPrompt="1"/>
          </p:nvPr>
        </p:nvSpPr>
        <p:spPr>
          <a:xfrm>
            <a:off x="8276798" y="2126984"/>
            <a:ext cx="3027789" cy="1413564"/>
          </a:xfrm>
        </p:spPr>
        <p:txBody>
          <a:bodyPr wrap="square" anchor="b">
            <a:noAutofit/>
          </a:bodyPr>
          <a:lstStyle>
            <a:lvl1pPr>
              <a:defRPr sz="9100">
                <a:solidFill>
                  <a:schemeClr val="bg1"/>
                </a:solidFill>
                <a:latin typeface="+mj-lt"/>
              </a:defRPr>
            </a:lvl1pPr>
          </a:lstStyle>
          <a:p>
            <a:pPr lvl="0"/>
            <a:r>
              <a:rPr lang="en-US"/>
              <a:t>xx</a:t>
            </a:r>
          </a:p>
        </p:txBody>
      </p:sp>
      <p:grpSp>
        <p:nvGrpSpPr>
          <p:cNvPr id="25" name="Group">
            <a:extLst>
              <a:ext uri="{FF2B5EF4-FFF2-40B4-BE49-F238E27FC236}">
                <a16:creationId xmlns:a16="http://schemas.microsoft.com/office/drawing/2014/main" id="{DD722FEE-16C9-4E6E-BBA4-15BCBA5B57C8}"/>
              </a:ext>
            </a:extLst>
          </p:cNvPr>
          <p:cNvGrpSpPr/>
          <p:nvPr userDrawn="1"/>
        </p:nvGrpSpPr>
        <p:grpSpPr>
          <a:xfrm>
            <a:off x="442725" y="6414910"/>
            <a:ext cx="442827" cy="442827"/>
            <a:chOff x="0" y="0"/>
            <a:chExt cx="885651" cy="885651"/>
          </a:xfrm>
        </p:grpSpPr>
        <p:sp>
          <p:nvSpPr>
            <p:cNvPr id="26" name="Square">
              <a:extLst>
                <a:ext uri="{FF2B5EF4-FFF2-40B4-BE49-F238E27FC236}">
                  <a16:creationId xmlns:a16="http://schemas.microsoft.com/office/drawing/2014/main" id="{D57F9C72-6311-41D4-AA0B-9CBF04632A3B}"/>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27" name="Image">
              <a:extLst>
                <a:ext uri="{FF2B5EF4-FFF2-40B4-BE49-F238E27FC236}">
                  <a16:creationId xmlns:a16="http://schemas.microsoft.com/office/drawing/2014/main" id="{746A527F-FEA6-492C-88CC-AF5ADBEFEC39}"/>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845180426"/>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CE3A-4C96-4DAD-80BF-8FB6DD1D639B}"/>
              </a:ext>
            </a:extLst>
          </p:cNvPr>
          <p:cNvSpPr>
            <a:spLocks noGrp="1"/>
          </p:cNvSpPr>
          <p:nvPr>
            <p:ph type="title" hasCustomPrompt="1"/>
          </p:nvPr>
        </p:nvSpPr>
        <p:spPr>
          <a:xfrm>
            <a:off x="5231129" y="2499782"/>
            <a:ext cx="6073457" cy="546101"/>
          </a:xfrm>
        </p:spPr>
        <p:txBody>
          <a:bodyPr/>
          <a:lstStyle>
            <a:lvl1pPr>
              <a:defRPr/>
            </a:lvl1pPr>
          </a:lstStyle>
          <a:p>
            <a:r>
              <a:rPr lang="en-US"/>
              <a:t>Name Surname</a:t>
            </a:r>
          </a:p>
        </p:txBody>
      </p:sp>
      <p:sp>
        <p:nvSpPr>
          <p:cNvPr id="4" name="Footer Placeholder 3">
            <a:extLst>
              <a:ext uri="{FF2B5EF4-FFF2-40B4-BE49-F238E27FC236}">
                <a16:creationId xmlns:a16="http://schemas.microsoft.com/office/drawing/2014/main" id="{160F333E-C700-458D-935D-3825DC771B5A}"/>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4989D531-1830-41BC-BA29-870456D5194D}"/>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81A4494D-3193-4E13-9C44-722E599565C3}"/>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sp>
        <p:nvSpPr>
          <p:cNvPr id="15" name="Text Placeholder 8">
            <a:extLst>
              <a:ext uri="{FF2B5EF4-FFF2-40B4-BE49-F238E27FC236}">
                <a16:creationId xmlns:a16="http://schemas.microsoft.com/office/drawing/2014/main" id="{6FE8566F-9C88-4025-800B-C6D4661D701A}"/>
              </a:ext>
            </a:extLst>
          </p:cNvPr>
          <p:cNvSpPr>
            <a:spLocks noGrp="1"/>
          </p:cNvSpPr>
          <p:nvPr>
            <p:ph type="body" sz="quarter" idx="32" hasCustomPrompt="1"/>
          </p:nvPr>
        </p:nvSpPr>
        <p:spPr>
          <a:xfrm>
            <a:off x="5231129" y="3167372"/>
            <a:ext cx="4733442" cy="194317"/>
          </a:xfrm>
        </p:spPr>
        <p:txBody>
          <a:bodyPr wrap="square" anchor="t">
            <a:spAutoFit/>
          </a:bodyPr>
          <a:lstStyle>
            <a:lvl1pPr>
              <a:defRPr sz="1000" cap="none" spc="0" baseline="0">
                <a:solidFill>
                  <a:schemeClr val="tx1"/>
                </a:solidFill>
                <a:latin typeface="BentonSansF Medium" panose="02000603040000020004" pitchFamily="2" charset="0"/>
              </a:defRPr>
            </a:lvl1pPr>
          </a:lstStyle>
          <a:p>
            <a:pPr lvl="0"/>
            <a:r>
              <a:rPr lang="en-US"/>
              <a:t>Role Description</a:t>
            </a:r>
          </a:p>
        </p:txBody>
      </p:sp>
      <p:sp>
        <p:nvSpPr>
          <p:cNvPr id="16" name="Text Placeholder 8">
            <a:extLst>
              <a:ext uri="{FF2B5EF4-FFF2-40B4-BE49-F238E27FC236}">
                <a16:creationId xmlns:a16="http://schemas.microsoft.com/office/drawing/2014/main" id="{B263E98D-DBAF-4766-A9A5-8684208C9AF0}"/>
              </a:ext>
            </a:extLst>
          </p:cNvPr>
          <p:cNvSpPr>
            <a:spLocks noGrp="1"/>
          </p:cNvSpPr>
          <p:nvPr>
            <p:ph type="body" sz="quarter" idx="33" hasCustomPrompt="1"/>
          </p:nvPr>
        </p:nvSpPr>
        <p:spPr>
          <a:xfrm>
            <a:off x="5231129" y="3619336"/>
            <a:ext cx="4733441" cy="1927847"/>
          </a:xfrm>
        </p:spPr>
        <p:txBody>
          <a:bodyPr wrap="square">
            <a:noAutofit/>
          </a:bodyPr>
          <a:lstStyle>
            <a:lvl1pPr>
              <a:lnSpc>
                <a:spcPct val="130000"/>
              </a:lnSpc>
              <a:defRPr sz="1200">
                <a:solidFill>
                  <a:schemeClr val="tx1"/>
                </a:solidFill>
              </a:defRPr>
            </a:lvl1pPr>
          </a:lstStyle>
          <a:p>
            <a:pPr lvl="0"/>
            <a:r>
              <a:rPr lang="en-US"/>
              <a:t>Description text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tempor</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a:t>
            </a:r>
            <a:r>
              <a:rPr lang="en-US"/>
              <a:t>. 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a:t>
            </a:r>
            <a:r>
              <a:rPr lang="en-US"/>
              <a:t>. Lorem ipsum dolor.</a:t>
            </a:r>
          </a:p>
        </p:txBody>
      </p:sp>
      <p:pic>
        <p:nvPicPr>
          <p:cNvPr id="25" name="friedolin_WB.jpg">
            <a:extLst>
              <a:ext uri="{FF2B5EF4-FFF2-40B4-BE49-F238E27FC236}">
                <a16:creationId xmlns:a16="http://schemas.microsoft.com/office/drawing/2014/main" id="{3A7611C2-D204-4FB8-B41E-ACA08E8B43E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27" name="Image">
            <a:extLst>
              <a:ext uri="{FF2B5EF4-FFF2-40B4-BE49-F238E27FC236}">
                <a16:creationId xmlns:a16="http://schemas.microsoft.com/office/drawing/2014/main" id="{29BB5D42-C1ED-4DF9-B4CF-ED578ADE6688}"/>
              </a:ext>
            </a:extLst>
          </p:cNvPr>
          <p:cNvSpPr>
            <a:spLocks noGrp="1"/>
          </p:cNvSpPr>
          <p:nvPr>
            <p:ph type="pic" idx="49"/>
          </p:nvPr>
        </p:nvSpPr>
        <p:spPr>
          <a:xfrm>
            <a:off x="881836" y="2499782"/>
            <a:ext cx="3047400" cy="30474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2051707465"/>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am 1 row">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5817" y="4501987"/>
            <a:ext cx="2403188" cy="822117"/>
          </a:xfrm>
        </p:spPr>
        <p:txBody>
          <a:bodyPr wrap="square">
            <a:spAutoFit/>
          </a:bodyPr>
          <a:lstStyle>
            <a:lvl1pPr>
              <a:lnSpc>
                <a:spcPct val="130000"/>
              </a:lnSpc>
              <a:defRPr sz="1050"/>
            </a:lvl1pPr>
          </a:lstStyle>
          <a:p>
            <a:r>
              <a:rPr lang="en-US"/>
              <a:t>Description text dolor sit </a:t>
            </a:r>
            <a:r>
              <a:rPr lang="en-US" err="1"/>
              <a:t>incididunt</a:t>
            </a:r>
            <a:r>
              <a:rPr lang="en-US"/>
              <a: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a:t>
            </a:r>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695700"/>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81837" y="1317007"/>
            <a:ext cx="2403188" cy="187932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3555024" y="1317007"/>
            <a:ext cx="2403188" cy="187932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6228212" y="1317007"/>
            <a:ext cx="2403188" cy="187932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8901400" y="1317007"/>
            <a:ext cx="2403188" cy="187932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3555024" y="3695700"/>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6228212" y="3695700"/>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8901401" y="3695700"/>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26" name="Text Placeholder 8">
            <a:extLst>
              <a:ext uri="{FF2B5EF4-FFF2-40B4-BE49-F238E27FC236}">
                <a16:creationId xmlns:a16="http://schemas.microsoft.com/office/drawing/2014/main" id="{BE738CC7-F58A-4BC9-9225-8221C1132D1C}"/>
              </a:ext>
            </a:extLst>
          </p:cNvPr>
          <p:cNvSpPr>
            <a:spLocks noGrp="1"/>
          </p:cNvSpPr>
          <p:nvPr>
            <p:ph type="body" sz="quarter" idx="41" hasCustomPrompt="1"/>
          </p:nvPr>
        </p:nvSpPr>
        <p:spPr>
          <a:xfrm>
            <a:off x="885817" y="4107173"/>
            <a:ext cx="2403188" cy="191944"/>
          </a:xfrm>
        </p:spPr>
        <p:txBody>
          <a:bodyPr wrap="square">
            <a:spAutoFit/>
          </a:bodyPr>
          <a:lstStyle>
            <a:lvl1pPr>
              <a:lnSpc>
                <a:spcPct val="130000"/>
              </a:lnSpc>
              <a:defRPr sz="1050">
                <a:latin typeface="BentonSansF Medium" panose="02000603040000020004" pitchFamily="2" charset="0"/>
              </a:defRPr>
            </a:lvl1pPr>
          </a:lstStyle>
          <a:p>
            <a:pPr lvl="0"/>
            <a:r>
              <a:rPr lang="en-US"/>
              <a:t>Title</a:t>
            </a:r>
            <a:endParaRPr lang="de-DE"/>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3557678" y="4107173"/>
            <a:ext cx="2403188" cy="191944"/>
          </a:xfrm>
        </p:spPr>
        <p:txBody>
          <a:bodyPr wrap="square">
            <a:spAutoFit/>
          </a:bodyPr>
          <a:lstStyle>
            <a:lvl1pPr>
              <a:lnSpc>
                <a:spcPct val="130000"/>
              </a:lnSpc>
              <a:defRPr sz="1050">
                <a:latin typeface="BentonSansF Medium" panose="02000603040000020004" pitchFamily="2" charset="0"/>
              </a:defRPr>
            </a:lvl1pPr>
          </a:lstStyle>
          <a:p>
            <a:pPr lvl="0"/>
            <a:r>
              <a:rPr lang="en-US"/>
              <a:t>Title</a:t>
            </a:r>
            <a:endParaRPr lang="de-DE"/>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6229540" y="4107173"/>
            <a:ext cx="2403188" cy="191944"/>
          </a:xfrm>
        </p:spPr>
        <p:txBody>
          <a:bodyPr wrap="square">
            <a:spAutoFit/>
          </a:bodyPr>
          <a:lstStyle>
            <a:lvl1pPr>
              <a:lnSpc>
                <a:spcPct val="130000"/>
              </a:lnSpc>
              <a:defRPr sz="1050">
                <a:latin typeface="BentonSansF Medium" panose="02000603040000020004" pitchFamily="2" charset="0"/>
              </a:defRPr>
            </a:lvl1pPr>
          </a:lstStyle>
          <a:p>
            <a:pPr lvl="0"/>
            <a:r>
              <a:rPr lang="en-US"/>
              <a:t>Title</a:t>
            </a:r>
            <a:endParaRPr lang="de-DE"/>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8901401" y="4107173"/>
            <a:ext cx="2403188" cy="191944"/>
          </a:xfrm>
        </p:spPr>
        <p:txBody>
          <a:bodyPr wrap="square">
            <a:spAutoFit/>
          </a:bodyPr>
          <a:lstStyle>
            <a:lvl1pPr>
              <a:lnSpc>
                <a:spcPct val="130000"/>
              </a:lnSpc>
              <a:defRPr sz="1050">
                <a:latin typeface="BentonSansF Medium" panose="02000603040000020004" pitchFamily="2" charset="0"/>
              </a:defRPr>
            </a:lvl1pPr>
          </a:lstStyle>
          <a:p>
            <a:pPr lvl="0"/>
            <a:r>
              <a:rPr lang="en-US"/>
              <a:t>Title</a:t>
            </a:r>
            <a:endParaRPr lang="de-DE"/>
          </a:p>
        </p:txBody>
      </p:sp>
      <p:sp>
        <p:nvSpPr>
          <p:cNvPr id="42" name="Text Placeholder 8">
            <a:extLst>
              <a:ext uri="{FF2B5EF4-FFF2-40B4-BE49-F238E27FC236}">
                <a16:creationId xmlns:a16="http://schemas.microsoft.com/office/drawing/2014/main" id="{7A38E54B-F409-446C-B1D6-29A2A067520A}"/>
              </a:ext>
            </a:extLst>
          </p:cNvPr>
          <p:cNvSpPr>
            <a:spLocks noGrp="1"/>
          </p:cNvSpPr>
          <p:nvPr>
            <p:ph type="body" sz="quarter" idx="45" hasCustomPrompt="1"/>
          </p:nvPr>
        </p:nvSpPr>
        <p:spPr>
          <a:xfrm>
            <a:off x="3557678" y="4501987"/>
            <a:ext cx="2403188" cy="822117"/>
          </a:xfrm>
        </p:spPr>
        <p:txBody>
          <a:bodyPr wrap="square">
            <a:spAutoFit/>
          </a:bodyPr>
          <a:lstStyle>
            <a:lvl1pPr>
              <a:lnSpc>
                <a:spcPct val="130000"/>
              </a:lnSpc>
              <a:defRPr sz="1050"/>
            </a:lvl1pPr>
          </a:lstStyle>
          <a:p>
            <a:r>
              <a:rPr lang="en-US"/>
              <a:t>Description text dolor sit </a:t>
            </a:r>
            <a:r>
              <a:rPr lang="en-US" err="1"/>
              <a:t>incididunt</a:t>
            </a:r>
            <a:r>
              <a:rPr lang="en-US"/>
              <a: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a:t>
            </a:r>
          </a:p>
        </p:txBody>
      </p:sp>
      <p:sp>
        <p:nvSpPr>
          <p:cNvPr id="43" name="Text Placeholder 8">
            <a:extLst>
              <a:ext uri="{FF2B5EF4-FFF2-40B4-BE49-F238E27FC236}">
                <a16:creationId xmlns:a16="http://schemas.microsoft.com/office/drawing/2014/main" id="{55309F3C-B857-4274-AD7E-6F28FD95D09C}"/>
              </a:ext>
            </a:extLst>
          </p:cNvPr>
          <p:cNvSpPr>
            <a:spLocks noGrp="1"/>
          </p:cNvSpPr>
          <p:nvPr>
            <p:ph type="body" sz="quarter" idx="46" hasCustomPrompt="1"/>
          </p:nvPr>
        </p:nvSpPr>
        <p:spPr>
          <a:xfrm>
            <a:off x="6229540" y="4501987"/>
            <a:ext cx="2403188" cy="822117"/>
          </a:xfrm>
        </p:spPr>
        <p:txBody>
          <a:bodyPr wrap="square">
            <a:spAutoFit/>
          </a:bodyPr>
          <a:lstStyle>
            <a:lvl1pPr>
              <a:lnSpc>
                <a:spcPct val="130000"/>
              </a:lnSpc>
              <a:defRPr sz="1050"/>
            </a:lvl1pPr>
          </a:lstStyle>
          <a:p>
            <a:r>
              <a:rPr lang="en-US"/>
              <a:t>Description text dolor sit </a:t>
            </a:r>
            <a:r>
              <a:rPr lang="en-US" err="1"/>
              <a:t>incididunt</a:t>
            </a:r>
            <a:r>
              <a:rPr lang="en-US"/>
              <a: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a:t>
            </a:r>
          </a:p>
        </p:txBody>
      </p:sp>
      <p:sp>
        <p:nvSpPr>
          <p:cNvPr id="44" name="Text Placeholder 8">
            <a:extLst>
              <a:ext uri="{FF2B5EF4-FFF2-40B4-BE49-F238E27FC236}">
                <a16:creationId xmlns:a16="http://schemas.microsoft.com/office/drawing/2014/main" id="{574E10BA-6C1F-4FB6-A1F3-B08615F3B9EC}"/>
              </a:ext>
            </a:extLst>
          </p:cNvPr>
          <p:cNvSpPr>
            <a:spLocks noGrp="1"/>
          </p:cNvSpPr>
          <p:nvPr>
            <p:ph type="body" sz="quarter" idx="47" hasCustomPrompt="1"/>
          </p:nvPr>
        </p:nvSpPr>
        <p:spPr>
          <a:xfrm>
            <a:off x="8901401" y="4501987"/>
            <a:ext cx="2403188" cy="822117"/>
          </a:xfrm>
        </p:spPr>
        <p:txBody>
          <a:bodyPr wrap="square">
            <a:spAutoFit/>
          </a:bodyPr>
          <a:lstStyle>
            <a:lvl1pPr>
              <a:lnSpc>
                <a:spcPct val="130000"/>
              </a:lnSpc>
              <a:defRPr sz="1050"/>
            </a:lvl1pPr>
          </a:lstStyle>
          <a:p>
            <a:r>
              <a:rPr lang="en-US"/>
              <a:t>Description text dolor sit </a:t>
            </a:r>
            <a:r>
              <a:rPr lang="en-US" err="1"/>
              <a:t>incididunt</a:t>
            </a:r>
            <a:r>
              <a:rPr lang="en-US"/>
              <a: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Lorem ipsum dolor sit.</a:t>
            </a:r>
          </a:p>
        </p:txBody>
      </p:sp>
    </p:spTree>
    <p:extLst>
      <p:ext uri="{BB962C8B-B14F-4D97-AF65-F5344CB8AC3E}">
        <p14:creationId xmlns:p14="http://schemas.microsoft.com/office/powerpoint/2010/main" val="126047677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am 2 row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2775988"/>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81837" y="1317007"/>
            <a:ext cx="1192954" cy="119131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3555025" y="1317007"/>
            <a:ext cx="1192954" cy="119131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6228212" y="1317007"/>
            <a:ext cx="1192954" cy="119131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8901400" y="1317007"/>
            <a:ext cx="1192954" cy="119131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3555024" y="2775988"/>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6228212" y="2775988"/>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8901401" y="2775988"/>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26" name="Text Placeholder 8">
            <a:extLst>
              <a:ext uri="{FF2B5EF4-FFF2-40B4-BE49-F238E27FC236}">
                <a16:creationId xmlns:a16="http://schemas.microsoft.com/office/drawing/2014/main" id="{BE738CC7-F58A-4BC9-9225-8221C1132D1C}"/>
              </a:ext>
            </a:extLst>
          </p:cNvPr>
          <p:cNvSpPr>
            <a:spLocks noGrp="1"/>
          </p:cNvSpPr>
          <p:nvPr>
            <p:ph type="body" sz="quarter" idx="41" hasCustomPrompt="1"/>
          </p:nvPr>
        </p:nvSpPr>
        <p:spPr>
          <a:xfrm>
            <a:off x="885817" y="3176878"/>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3557678" y="3176878"/>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6229540" y="3176878"/>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8901401" y="3176878"/>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35" name="Text Placeholder 8">
            <a:extLst>
              <a:ext uri="{FF2B5EF4-FFF2-40B4-BE49-F238E27FC236}">
                <a16:creationId xmlns:a16="http://schemas.microsoft.com/office/drawing/2014/main" id="{DC22D998-1D8C-4AF4-9016-3A47977C194F}"/>
              </a:ext>
            </a:extLst>
          </p:cNvPr>
          <p:cNvSpPr>
            <a:spLocks noGrp="1"/>
          </p:cNvSpPr>
          <p:nvPr>
            <p:ph type="body" sz="quarter" idx="51" hasCustomPrompt="1"/>
          </p:nvPr>
        </p:nvSpPr>
        <p:spPr>
          <a:xfrm>
            <a:off x="881837" y="5228355"/>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39" name="Image">
            <a:extLst>
              <a:ext uri="{FF2B5EF4-FFF2-40B4-BE49-F238E27FC236}">
                <a16:creationId xmlns:a16="http://schemas.microsoft.com/office/drawing/2014/main" id="{42BE3C3E-685C-44B5-9CFA-CC39CAA216FB}"/>
              </a:ext>
            </a:extLst>
          </p:cNvPr>
          <p:cNvSpPr>
            <a:spLocks noGrp="1"/>
          </p:cNvSpPr>
          <p:nvPr>
            <p:ph type="pic" idx="52"/>
          </p:nvPr>
        </p:nvSpPr>
        <p:spPr>
          <a:xfrm>
            <a:off x="881837" y="3808191"/>
            <a:ext cx="1192954" cy="119131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0" name="Image">
            <a:extLst>
              <a:ext uri="{FF2B5EF4-FFF2-40B4-BE49-F238E27FC236}">
                <a16:creationId xmlns:a16="http://schemas.microsoft.com/office/drawing/2014/main" id="{B03AFDBD-E2AB-4E84-9D8D-7D929F037684}"/>
              </a:ext>
            </a:extLst>
          </p:cNvPr>
          <p:cNvSpPr>
            <a:spLocks noGrp="1"/>
          </p:cNvSpPr>
          <p:nvPr>
            <p:ph type="pic" idx="53"/>
          </p:nvPr>
        </p:nvSpPr>
        <p:spPr>
          <a:xfrm>
            <a:off x="3555025" y="3808191"/>
            <a:ext cx="1192954" cy="119131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1" name="Image">
            <a:extLst>
              <a:ext uri="{FF2B5EF4-FFF2-40B4-BE49-F238E27FC236}">
                <a16:creationId xmlns:a16="http://schemas.microsoft.com/office/drawing/2014/main" id="{CC680C39-EEDE-4F0C-B8F6-092335703C01}"/>
              </a:ext>
            </a:extLst>
          </p:cNvPr>
          <p:cNvSpPr>
            <a:spLocks noGrp="1"/>
          </p:cNvSpPr>
          <p:nvPr>
            <p:ph type="pic" idx="54"/>
          </p:nvPr>
        </p:nvSpPr>
        <p:spPr>
          <a:xfrm>
            <a:off x="6228212" y="3808191"/>
            <a:ext cx="1192954" cy="119131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5" name="Image">
            <a:extLst>
              <a:ext uri="{FF2B5EF4-FFF2-40B4-BE49-F238E27FC236}">
                <a16:creationId xmlns:a16="http://schemas.microsoft.com/office/drawing/2014/main" id="{0A8E9D8F-DE11-4F0C-8ECC-0FE0C5DA548A}"/>
              </a:ext>
            </a:extLst>
          </p:cNvPr>
          <p:cNvSpPr>
            <a:spLocks noGrp="1"/>
          </p:cNvSpPr>
          <p:nvPr>
            <p:ph type="pic" idx="55"/>
          </p:nvPr>
        </p:nvSpPr>
        <p:spPr>
          <a:xfrm>
            <a:off x="8901400" y="3808191"/>
            <a:ext cx="1192954" cy="1191312"/>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6" name="Text Placeholder 8">
            <a:extLst>
              <a:ext uri="{FF2B5EF4-FFF2-40B4-BE49-F238E27FC236}">
                <a16:creationId xmlns:a16="http://schemas.microsoft.com/office/drawing/2014/main" id="{BF5A5649-4140-40DD-9393-DCCC53D67E33}"/>
              </a:ext>
            </a:extLst>
          </p:cNvPr>
          <p:cNvSpPr>
            <a:spLocks noGrp="1"/>
          </p:cNvSpPr>
          <p:nvPr>
            <p:ph type="body" sz="quarter" idx="56" hasCustomPrompt="1"/>
          </p:nvPr>
        </p:nvSpPr>
        <p:spPr>
          <a:xfrm>
            <a:off x="3555024" y="5228355"/>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47" name="Text Placeholder 8">
            <a:extLst>
              <a:ext uri="{FF2B5EF4-FFF2-40B4-BE49-F238E27FC236}">
                <a16:creationId xmlns:a16="http://schemas.microsoft.com/office/drawing/2014/main" id="{93D570D8-7505-41FE-A02B-47262755A35B}"/>
              </a:ext>
            </a:extLst>
          </p:cNvPr>
          <p:cNvSpPr>
            <a:spLocks noGrp="1"/>
          </p:cNvSpPr>
          <p:nvPr>
            <p:ph type="body" sz="quarter" idx="57" hasCustomPrompt="1"/>
          </p:nvPr>
        </p:nvSpPr>
        <p:spPr>
          <a:xfrm>
            <a:off x="6228212" y="5228355"/>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48" name="Text Placeholder 8">
            <a:extLst>
              <a:ext uri="{FF2B5EF4-FFF2-40B4-BE49-F238E27FC236}">
                <a16:creationId xmlns:a16="http://schemas.microsoft.com/office/drawing/2014/main" id="{09FC3494-F6A8-4519-8750-76AF0D608FF6}"/>
              </a:ext>
            </a:extLst>
          </p:cNvPr>
          <p:cNvSpPr>
            <a:spLocks noGrp="1"/>
          </p:cNvSpPr>
          <p:nvPr>
            <p:ph type="body" sz="quarter" idx="58" hasCustomPrompt="1"/>
          </p:nvPr>
        </p:nvSpPr>
        <p:spPr>
          <a:xfrm>
            <a:off x="8901401" y="5228355"/>
            <a:ext cx="2403188" cy="233910"/>
          </a:xfrm>
        </p:spPr>
        <p:txBody>
          <a:bodyPr wrap="square" anchor="t">
            <a:spAutoFit/>
          </a:bodyPr>
          <a:lstStyle>
            <a:lvl1pPr>
              <a:lnSpc>
                <a:spcPct val="80000"/>
              </a:lnSpc>
              <a:defRPr sz="1900">
                <a:latin typeface="+mj-lt"/>
              </a:defRPr>
            </a:lvl1pPr>
          </a:lstStyle>
          <a:p>
            <a:pPr lvl="0"/>
            <a:r>
              <a:rPr lang="en-US"/>
              <a:t>Name Surname</a:t>
            </a:r>
          </a:p>
        </p:txBody>
      </p:sp>
      <p:sp>
        <p:nvSpPr>
          <p:cNvPr id="49" name="Text Placeholder 8">
            <a:extLst>
              <a:ext uri="{FF2B5EF4-FFF2-40B4-BE49-F238E27FC236}">
                <a16:creationId xmlns:a16="http://schemas.microsoft.com/office/drawing/2014/main" id="{F64EABFF-C45E-43E6-843F-A98C16508E31}"/>
              </a:ext>
            </a:extLst>
          </p:cNvPr>
          <p:cNvSpPr>
            <a:spLocks noGrp="1"/>
          </p:cNvSpPr>
          <p:nvPr>
            <p:ph type="body" sz="quarter" idx="59" hasCustomPrompt="1"/>
          </p:nvPr>
        </p:nvSpPr>
        <p:spPr>
          <a:xfrm>
            <a:off x="885817" y="5629244"/>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50" name="Text Placeholder 8">
            <a:extLst>
              <a:ext uri="{FF2B5EF4-FFF2-40B4-BE49-F238E27FC236}">
                <a16:creationId xmlns:a16="http://schemas.microsoft.com/office/drawing/2014/main" id="{9C586F28-035A-4B14-B1E2-41E7041CCB0F}"/>
              </a:ext>
            </a:extLst>
          </p:cNvPr>
          <p:cNvSpPr>
            <a:spLocks noGrp="1"/>
          </p:cNvSpPr>
          <p:nvPr>
            <p:ph type="body" sz="quarter" idx="60" hasCustomPrompt="1"/>
          </p:nvPr>
        </p:nvSpPr>
        <p:spPr>
          <a:xfrm>
            <a:off x="3557678" y="5629244"/>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51" name="Text Placeholder 8">
            <a:extLst>
              <a:ext uri="{FF2B5EF4-FFF2-40B4-BE49-F238E27FC236}">
                <a16:creationId xmlns:a16="http://schemas.microsoft.com/office/drawing/2014/main" id="{7000BCA0-206F-447A-A9AA-33BB9B0B9746}"/>
              </a:ext>
            </a:extLst>
          </p:cNvPr>
          <p:cNvSpPr>
            <a:spLocks noGrp="1"/>
          </p:cNvSpPr>
          <p:nvPr>
            <p:ph type="body" sz="quarter" idx="61" hasCustomPrompt="1"/>
          </p:nvPr>
        </p:nvSpPr>
        <p:spPr>
          <a:xfrm>
            <a:off x="6229540" y="5629244"/>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52" name="Text Placeholder 8">
            <a:extLst>
              <a:ext uri="{FF2B5EF4-FFF2-40B4-BE49-F238E27FC236}">
                <a16:creationId xmlns:a16="http://schemas.microsoft.com/office/drawing/2014/main" id="{A96100EF-FEB7-4052-86BE-04C0F2BCD1DF}"/>
              </a:ext>
            </a:extLst>
          </p:cNvPr>
          <p:cNvSpPr>
            <a:spLocks noGrp="1"/>
          </p:cNvSpPr>
          <p:nvPr>
            <p:ph type="body" sz="quarter" idx="62" hasCustomPrompt="1"/>
          </p:nvPr>
        </p:nvSpPr>
        <p:spPr>
          <a:xfrm>
            <a:off x="8901401" y="5629244"/>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Tree>
    <p:extLst>
      <p:ext uri="{BB962C8B-B14F-4D97-AF65-F5344CB8AC3E}">
        <p14:creationId xmlns:p14="http://schemas.microsoft.com/office/powerpoint/2010/main" val="639329330"/>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am 3 row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2271593"/>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81837" y="1317007"/>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3555025" y="1317007"/>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6228212" y="1317007"/>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8901400" y="1317007"/>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3555024" y="2271593"/>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6228212" y="2271593"/>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8901401" y="2271593"/>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26" name="Text Placeholder 8">
            <a:extLst>
              <a:ext uri="{FF2B5EF4-FFF2-40B4-BE49-F238E27FC236}">
                <a16:creationId xmlns:a16="http://schemas.microsoft.com/office/drawing/2014/main" id="{BE738CC7-F58A-4BC9-9225-8221C1132D1C}"/>
              </a:ext>
            </a:extLst>
          </p:cNvPr>
          <p:cNvSpPr>
            <a:spLocks noGrp="1"/>
          </p:cNvSpPr>
          <p:nvPr>
            <p:ph type="body" sz="quarter" idx="41" hasCustomPrompt="1"/>
          </p:nvPr>
        </p:nvSpPr>
        <p:spPr>
          <a:xfrm>
            <a:off x="885817" y="2443948"/>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3557678" y="2443948"/>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6229540" y="2443948"/>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8901401" y="2443948"/>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39" name="Image">
            <a:extLst>
              <a:ext uri="{FF2B5EF4-FFF2-40B4-BE49-F238E27FC236}">
                <a16:creationId xmlns:a16="http://schemas.microsoft.com/office/drawing/2014/main" id="{42BE3C3E-685C-44B5-9CFA-CC39CAA216FB}"/>
              </a:ext>
            </a:extLst>
          </p:cNvPr>
          <p:cNvSpPr>
            <a:spLocks noGrp="1"/>
          </p:cNvSpPr>
          <p:nvPr>
            <p:ph type="pic" idx="52"/>
          </p:nvPr>
        </p:nvSpPr>
        <p:spPr>
          <a:xfrm>
            <a:off x="881837" y="2983416"/>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40" name="Image">
            <a:extLst>
              <a:ext uri="{FF2B5EF4-FFF2-40B4-BE49-F238E27FC236}">
                <a16:creationId xmlns:a16="http://schemas.microsoft.com/office/drawing/2014/main" id="{B03AFDBD-E2AB-4E84-9D8D-7D929F037684}"/>
              </a:ext>
            </a:extLst>
          </p:cNvPr>
          <p:cNvSpPr>
            <a:spLocks noGrp="1"/>
          </p:cNvSpPr>
          <p:nvPr>
            <p:ph type="pic" idx="53"/>
          </p:nvPr>
        </p:nvSpPr>
        <p:spPr>
          <a:xfrm>
            <a:off x="3555025" y="2983416"/>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41" name="Image">
            <a:extLst>
              <a:ext uri="{FF2B5EF4-FFF2-40B4-BE49-F238E27FC236}">
                <a16:creationId xmlns:a16="http://schemas.microsoft.com/office/drawing/2014/main" id="{CC680C39-EEDE-4F0C-B8F6-092335703C01}"/>
              </a:ext>
            </a:extLst>
          </p:cNvPr>
          <p:cNvSpPr>
            <a:spLocks noGrp="1"/>
          </p:cNvSpPr>
          <p:nvPr>
            <p:ph type="pic" idx="54"/>
          </p:nvPr>
        </p:nvSpPr>
        <p:spPr>
          <a:xfrm>
            <a:off x="6228212" y="2983416"/>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45" name="Image">
            <a:extLst>
              <a:ext uri="{FF2B5EF4-FFF2-40B4-BE49-F238E27FC236}">
                <a16:creationId xmlns:a16="http://schemas.microsoft.com/office/drawing/2014/main" id="{0A8E9D8F-DE11-4F0C-8ECC-0FE0C5DA548A}"/>
              </a:ext>
            </a:extLst>
          </p:cNvPr>
          <p:cNvSpPr>
            <a:spLocks noGrp="1"/>
          </p:cNvSpPr>
          <p:nvPr>
            <p:ph type="pic" idx="55"/>
          </p:nvPr>
        </p:nvSpPr>
        <p:spPr>
          <a:xfrm>
            <a:off x="8901400" y="2983416"/>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56" name="Text Placeholder 8">
            <a:extLst>
              <a:ext uri="{FF2B5EF4-FFF2-40B4-BE49-F238E27FC236}">
                <a16:creationId xmlns:a16="http://schemas.microsoft.com/office/drawing/2014/main" id="{3114D695-38F6-4559-9434-9460AA7910CE}"/>
              </a:ext>
            </a:extLst>
          </p:cNvPr>
          <p:cNvSpPr>
            <a:spLocks noGrp="1"/>
          </p:cNvSpPr>
          <p:nvPr>
            <p:ph type="body" sz="quarter" idx="79" hasCustomPrompt="1"/>
          </p:nvPr>
        </p:nvSpPr>
        <p:spPr>
          <a:xfrm>
            <a:off x="881837" y="3880222"/>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57" name="Text Placeholder 8">
            <a:extLst>
              <a:ext uri="{FF2B5EF4-FFF2-40B4-BE49-F238E27FC236}">
                <a16:creationId xmlns:a16="http://schemas.microsoft.com/office/drawing/2014/main" id="{327676F8-3324-4285-96DF-7CF0632719D9}"/>
              </a:ext>
            </a:extLst>
          </p:cNvPr>
          <p:cNvSpPr>
            <a:spLocks noGrp="1"/>
          </p:cNvSpPr>
          <p:nvPr>
            <p:ph type="body" sz="quarter" idx="80" hasCustomPrompt="1"/>
          </p:nvPr>
        </p:nvSpPr>
        <p:spPr>
          <a:xfrm>
            <a:off x="3555024" y="3880222"/>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58" name="Text Placeholder 8">
            <a:extLst>
              <a:ext uri="{FF2B5EF4-FFF2-40B4-BE49-F238E27FC236}">
                <a16:creationId xmlns:a16="http://schemas.microsoft.com/office/drawing/2014/main" id="{93CC6F66-7724-4A3E-AD86-242105977FB0}"/>
              </a:ext>
            </a:extLst>
          </p:cNvPr>
          <p:cNvSpPr>
            <a:spLocks noGrp="1"/>
          </p:cNvSpPr>
          <p:nvPr>
            <p:ph type="body" sz="quarter" idx="81" hasCustomPrompt="1"/>
          </p:nvPr>
        </p:nvSpPr>
        <p:spPr>
          <a:xfrm>
            <a:off x="6228212" y="3880222"/>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59" name="Text Placeholder 8">
            <a:extLst>
              <a:ext uri="{FF2B5EF4-FFF2-40B4-BE49-F238E27FC236}">
                <a16:creationId xmlns:a16="http://schemas.microsoft.com/office/drawing/2014/main" id="{7361A1E0-18E2-431B-A787-BE6B8EC88909}"/>
              </a:ext>
            </a:extLst>
          </p:cNvPr>
          <p:cNvSpPr>
            <a:spLocks noGrp="1"/>
          </p:cNvSpPr>
          <p:nvPr>
            <p:ph type="body" sz="quarter" idx="82" hasCustomPrompt="1"/>
          </p:nvPr>
        </p:nvSpPr>
        <p:spPr>
          <a:xfrm>
            <a:off x="8901401" y="3880222"/>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60" name="Text Placeholder 8">
            <a:extLst>
              <a:ext uri="{FF2B5EF4-FFF2-40B4-BE49-F238E27FC236}">
                <a16:creationId xmlns:a16="http://schemas.microsoft.com/office/drawing/2014/main" id="{3146CFBC-A17E-4092-88AE-EB8DBAFE78D9}"/>
              </a:ext>
            </a:extLst>
          </p:cNvPr>
          <p:cNvSpPr>
            <a:spLocks noGrp="1"/>
          </p:cNvSpPr>
          <p:nvPr>
            <p:ph type="body" sz="quarter" idx="83" hasCustomPrompt="1"/>
          </p:nvPr>
        </p:nvSpPr>
        <p:spPr>
          <a:xfrm>
            <a:off x="885817" y="4052577"/>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61" name="Text Placeholder 8">
            <a:extLst>
              <a:ext uri="{FF2B5EF4-FFF2-40B4-BE49-F238E27FC236}">
                <a16:creationId xmlns:a16="http://schemas.microsoft.com/office/drawing/2014/main" id="{1D76466E-CA75-4C76-8BDF-4DAC7CA4852D}"/>
              </a:ext>
            </a:extLst>
          </p:cNvPr>
          <p:cNvSpPr>
            <a:spLocks noGrp="1"/>
          </p:cNvSpPr>
          <p:nvPr>
            <p:ph type="body" sz="quarter" idx="84" hasCustomPrompt="1"/>
          </p:nvPr>
        </p:nvSpPr>
        <p:spPr>
          <a:xfrm>
            <a:off x="3557678" y="4052577"/>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62" name="Text Placeholder 8">
            <a:extLst>
              <a:ext uri="{FF2B5EF4-FFF2-40B4-BE49-F238E27FC236}">
                <a16:creationId xmlns:a16="http://schemas.microsoft.com/office/drawing/2014/main" id="{C399110D-6F9A-418C-A292-E899C0A53553}"/>
              </a:ext>
            </a:extLst>
          </p:cNvPr>
          <p:cNvSpPr>
            <a:spLocks noGrp="1"/>
          </p:cNvSpPr>
          <p:nvPr>
            <p:ph type="body" sz="quarter" idx="85" hasCustomPrompt="1"/>
          </p:nvPr>
        </p:nvSpPr>
        <p:spPr>
          <a:xfrm>
            <a:off x="6229540" y="4052577"/>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63" name="Text Placeholder 8">
            <a:extLst>
              <a:ext uri="{FF2B5EF4-FFF2-40B4-BE49-F238E27FC236}">
                <a16:creationId xmlns:a16="http://schemas.microsoft.com/office/drawing/2014/main" id="{62109A42-167E-4407-8DD0-BF0B9D729A97}"/>
              </a:ext>
            </a:extLst>
          </p:cNvPr>
          <p:cNvSpPr>
            <a:spLocks noGrp="1"/>
          </p:cNvSpPr>
          <p:nvPr>
            <p:ph type="body" sz="quarter" idx="86" hasCustomPrompt="1"/>
          </p:nvPr>
        </p:nvSpPr>
        <p:spPr>
          <a:xfrm>
            <a:off x="8901401" y="4052577"/>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64" name="Image">
            <a:extLst>
              <a:ext uri="{FF2B5EF4-FFF2-40B4-BE49-F238E27FC236}">
                <a16:creationId xmlns:a16="http://schemas.microsoft.com/office/drawing/2014/main" id="{2C7B5B9E-8C9C-456D-9725-8978A0AF8C56}"/>
              </a:ext>
            </a:extLst>
          </p:cNvPr>
          <p:cNvSpPr>
            <a:spLocks noGrp="1"/>
          </p:cNvSpPr>
          <p:nvPr>
            <p:ph type="pic" idx="87"/>
          </p:nvPr>
        </p:nvSpPr>
        <p:spPr>
          <a:xfrm>
            <a:off x="881837" y="4599627"/>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65" name="Image">
            <a:extLst>
              <a:ext uri="{FF2B5EF4-FFF2-40B4-BE49-F238E27FC236}">
                <a16:creationId xmlns:a16="http://schemas.microsoft.com/office/drawing/2014/main" id="{46F670E5-DA00-473F-B75C-DF937A1CD24D}"/>
              </a:ext>
            </a:extLst>
          </p:cNvPr>
          <p:cNvSpPr>
            <a:spLocks noGrp="1"/>
          </p:cNvSpPr>
          <p:nvPr>
            <p:ph type="pic" idx="88"/>
          </p:nvPr>
        </p:nvSpPr>
        <p:spPr>
          <a:xfrm>
            <a:off x="3555025" y="4599627"/>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66" name="Image">
            <a:extLst>
              <a:ext uri="{FF2B5EF4-FFF2-40B4-BE49-F238E27FC236}">
                <a16:creationId xmlns:a16="http://schemas.microsoft.com/office/drawing/2014/main" id="{11249537-7BBE-4DBF-8221-2352B9D29018}"/>
              </a:ext>
            </a:extLst>
          </p:cNvPr>
          <p:cNvSpPr>
            <a:spLocks noGrp="1"/>
          </p:cNvSpPr>
          <p:nvPr>
            <p:ph type="pic" idx="89"/>
          </p:nvPr>
        </p:nvSpPr>
        <p:spPr>
          <a:xfrm>
            <a:off x="6228212" y="4599627"/>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67" name="Image">
            <a:extLst>
              <a:ext uri="{FF2B5EF4-FFF2-40B4-BE49-F238E27FC236}">
                <a16:creationId xmlns:a16="http://schemas.microsoft.com/office/drawing/2014/main" id="{D3F8A0AA-1F08-4D0A-8B12-42FCDEE6128B}"/>
              </a:ext>
            </a:extLst>
          </p:cNvPr>
          <p:cNvSpPr>
            <a:spLocks noGrp="1"/>
          </p:cNvSpPr>
          <p:nvPr>
            <p:ph type="pic" idx="90"/>
          </p:nvPr>
        </p:nvSpPr>
        <p:spPr>
          <a:xfrm>
            <a:off x="8901400" y="4599627"/>
            <a:ext cx="566487" cy="565708"/>
          </a:xfrm>
          <a:prstGeom prst="rect">
            <a:avLst/>
          </a:prstGeom>
          <a:solidFill>
            <a:schemeClr val="accent6"/>
          </a:solidFill>
        </p:spPr>
        <p:txBody>
          <a:bodyPr lIns="91439" tIns="45719" rIns="91439" bIns="45719">
            <a:noAutofit/>
          </a:bodyPr>
          <a:lstStyle>
            <a:lvl1pPr algn="ctr">
              <a:defRPr sz="900"/>
            </a:lvl1pPr>
          </a:lstStyle>
          <a:p>
            <a:r>
              <a:rPr lang="en-GB"/>
              <a:t>Click icon to add picture</a:t>
            </a:r>
            <a:endParaRPr/>
          </a:p>
        </p:txBody>
      </p:sp>
      <p:sp>
        <p:nvSpPr>
          <p:cNvPr id="68" name="Text Placeholder 8">
            <a:extLst>
              <a:ext uri="{FF2B5EF4-FFF2-40B4-BE49-F238E27FC236}">
                <a16:creationId xmlns:a16="http://schemas.microsoft.com/office/drawing/2014/main" id="{B293C29D-7666-4E55-ABB8-1139C71F3FC5}"/>
              </a:ext>
            </a:extLst>
          </p:cNvPr>
          <p:cNvSpPr>
            <a:spLocks noGrp="1"/>
          </p:cNvSpPr>
          <p:nvPr>
            <p:ph type="body" sz="quarter" idx="91" hasCustomPrompt="1"/>
          </p:nvPr>
        </p:nvSpPr>
        <p:spPr>
          <a:xfrm>
            <a:off x="881837" y="5488849"/>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69" name="Text Placeholder 8">
            <a:extLst>
              <a:ext uri="{FF2B5EF4-FFF2-40B4-BE49-F238E27FC236}">
                <a16:creationId xmlns:a16="http://schemas.microsoft.com/office/drawing/2014/main" id="{31A70BED-6F2C-4399-A48D-3788DFA7F3ED}"/>
              </a:ext>
            </a:extLst>
          </p:cNvPr>
          <p:cNvSpPr>
            <a:spLocks noGrp="1"/>
          </p:cNvSpPr>
          <p:nvPr>
            <p:ph type="body" sz="quarter" idx="92" hasCustomPrompt="1"/>
          </p:nvPr>
        </p:nvSpPr>
        <p:spPr>
          <a:xfrm>
            <a:off x="3555024" y="5488849"/>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70" name="Text Placeholder 8">
            <a:extLst>
              <a:ext uri="{FF2B5EF4-FFF2-40B4-BE49-F238E27FC236}">
                <a16:creationId xmlns:a16="http://schemas.microsoft.com/office/drawing/2014/main" id="{54AA5E52-B5C4-42E2-8B68-7601ED551544}"/>
              </a:ext>
            </a:extLst>
          </p:cNvPr>
          <p:cNvSpPr>
            <a:spLocks noGrp="1"/>
          </p:cNvSpPr>
          <p:nvPr>
            <p:ph type="body" sz="quarter" idx="93" hasCustomPrompt="1"/>
          </p:nvPr>
        </p:nvSpPr>
        <p:spPr>
          <a:xfrm>
            <a:off x="6228212" y="5488849"/>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71" name="Text Placeholder 8">
            <a:extLst>
              <a:ext uri="{FF2B5EF4-FFF2-40B4-BE49-F238E27FC236}">
                <a16:creationId xmlns:a16="http://schemas.microsoft.com/office/drawing/2014/main" id="{72E267C8-E9BD-41BB-BADD-A039A55BF2FE}"/>
              </a:ext>
            </a:extLst>
          </p:cNvPr>
          <p:cNvSpPr>
            <a:spLocks noGrp="1"/>
          </p:cNvSpPr>
          <p:nvPr>
            <p:ph type="body" sz="quarter" idx="94" hasCustomPrompt="1"/>
          </p:nvPr>
        </p:nvSpPr>
        <p:spPr>
          <a:xfrm>
            <a:off x="8901401" y="5488849"/>
            <a:ext cx="2403188" cy="172355"/>
          </a:xfrm>
        </p:spPr>
        <p:txBody>
          <a:bodyPr wrap="square" anchor="t">
            <a:spAutoFit/>
          </a:bodyPr>
          <a:lstStyle>
            <a:lvl1pPr>
              <a:lnSpc>
                <a:spcPct val="80000"/>
              </a:lnSpc>
              <a:defRPr sz="1400">
                <a:latin typeface="+mj-lt"/>
              </a:defRPr>
            </a:lvl1pPr>
          </a:lstStyle>
          <a:p>
            <a:pPr lvl="0"/>
            <a:r>
              <a:rPr lang="en-US"/>
              <a:t>Name Surname</a:t>
            </a:r>
          </a:p>
        </p:txBody>
      </p:sp>
      <p:sp>
        <p:nvSpPr>
          <p:cNvPr id="72" name="Text Placeholder 8">
            <a:extLst>
              <a:ext uri="{FF2B5EF4-FFF2-40B4-BE49-F238E27FC236}">
                <a16:creationId xmlns:a16="http://schemas.microsoft.com/office/drawing/2014/main" id="{D4FD7096-1ED4-42CE-AC5A-25AE2B031D2D}"/>
              </a:ext>
            </a:extLst>
          </p:cNvPr>
          <p:cNvSpPr>
            <a:spLocks noGrp="1"/>
          </p:cNvSpPr>
          <p:nvPr>
            <p:ph type="body" sz="quarter" idx="95" hasCustomPrompt="1"/>
          </p:nvPr>
        </p:nvSpPr>
        <p:spPr>
          <a:xfrm>
            <a:off x="885817" y="5661204"/>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73" name="Text Placeholder 8">
            <a:extLst>
              <a:ext uri="{FF2B5EF4-FFF2-40B4-BE49-F238E27FC236}">
                <a16:creationId xmlns:a16="http://schemas.microsoft.com/office/drawing/2014/main" id="{37401C09-4667-4955-AAA4-7F1E7C0643C7}"/>
              </a:ext>
            </a:extLst>
          </p:cNvPr>
          <p:cNvSpPr>
            <a:spLocks noGrp="1"/>
          </p:cNvSpPr>
          <p:nvPr>
            <p:ph type="body" sz="quarter" idx="96" hasCustomPrompt="1"/>
          </p:nvPr>
        </p:nvSpPr>
        <p:spPr>
          <a:xfrm>
            <a:off x="3557678" y="5661204"/>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74" name="Text Placeholder 8">
            <a:extLst>
              <a:ext uri="{FF2B5EF4-FFF2-40B4-BE49-F238E27FC236}">
                <a16:creationId xmlns:a16="http://schemas.microsoft.com/office/drawing/2014/main" id="{5D522064-27CC-4759-833F-E92AEBBCBDAD}"/>
              </a:ext>
            </a:extLst>
          </p:cNvPr>
          <p:cNvSpPr>
            <a:spLocks noGrp="1"/>
          </p:cNvSpPr>
          <p:nvPr>
            <p:ph type="body" sz="quarter" idx="97" hasCustomPrompt="1"/>
          </p:nvPr>
        </p:nvSpPr>
        <p:spPr>
          <a:xfrm>
            <a:off x="6229540" y="5661204"/>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
        <p:nvSpPr>
          <p:cNvPr id="75" name="Text Placeholder 8">
            <a:extLst>
              <a:ext uri="{FF2B5EF4-FFF2-40B4-BE49-F238E27FC236}">
                <a16:creationId xmlns:a16="http://schemas.microsoft.com/office/drawing/2014/main" id="{F465EFA7-F683-473D-8579-70310C23CFC4}"/>
              </a:ext>
            </a:extLst>
          </p:cNvPr>
          <p:cNvSpPr>
            <a:spLocks noGrp="1"/>
          </p:cNvSpPr>
          <p:nvPr>
            <p:ph type="body" sz="quarter" idx="98" hasCustomPrompt="1"/>
          </p:nvPr>
        </p:nvSpPr>
        <p:spPr>
          <a:xfrm>
            <a:off x="8901401" y="5661204"/>
            <a:ext cx="2403188" cy="164501"/>
          </a:xfrm>
        </p:spPr>
        <p:txBody>
          <a:bodyPr wrap="square">
            <a:spAutoFit/>
          </a:bodyPr>
          <a:lstStyle>
            <a:lvl1pPr>
              <a:lnSpc>
                <a:spcPct val="130000"/>
              </a:lnSpc>
              <a:defRPr sz="900">
                <a:latin typeface="BentonSansF Medium" panose="02000603040000020004" pitchFamily="2" charset="0"/>
              </a:defRPr>
            </a:lvl1pPr>
          </a:lstStyle>
          <a:p>
            <a:pPr lvl="0"/>
            <a:r>
              <a:rPr lang="en-US"/>
              <a:t>Title</a:t>
            </a:r>
            <a:endParaRPr lang="de-DE"/>
          </a:p>
        </p:txBody>
      </p:sp>
    </p:spTree>
    <p:extLst>
      <p:ext uri="{BB962C8B-B14F-4D97-AF65-F5344CB8AC3E}">
        <p14:creationId xmlns:p14="http://schemas.microsoft.com/office/powerpoint/2010/main" val="608969562"/>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am roles 2 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1335-477C-4FA4-A0A3-3822FC1E34AF}"/>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8CCAF356-023C-4E1A-859C-8CCFFE8C20AD}"/>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BC5CA8A9-018D-4391-8BF8-4A67B3167A27}"/>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15122309-4672-4FF7-B31D-903AE2558D86}"/>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EBD33A8C-479F-4598-A4BE-5546ACB8E6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8" name="Text Placeholder 8">
            <a:extLst>
              <a:ext uri="{FF2B5EF4-FFF2-40B4-BE49-F238E27FC236}">
                <a16:creationId xmlns:a16="http://schemas.microsoft.com/office/drawing/2014/main" id="{2FC1567C-8BEA-4EA8-BE43-F1A1E7FEC58D}"/>
              </a:ext>
            </a:extLst>
          </p:cNvPr>
          <p:cNvSpPr>
            <a:spLocks noGrp="1"/>
          </p:cNvSpPr>
          <p:nvPr>
            <p:ph type="body" sz="quarter" idx="29" hasCustomPrompt="1"/>
          </p:nvPr>
        </p:nvSpPr>
        <p:spPr>
          <a:xfrm>
            <a:off x="881837" y="2131413"/>
            <a:ext cx="4197122" cy="209288"/>
          </a:xfrm>
        </p:spPr>
        <p:txBody>
          <a:bodyPr wrap="square" anchor="b">
            <a:spAutoFit/>
          </a:bodyPr>
          <a:lstStyle>
            <a:lvl1pPr>
              <a:lnSpc>
                <a:spcPct val="80000"/>
              </a:lnSpc>
              <a:defRPr sz="1700">
                <a:latin typeface="+mj-lt"/>
              </a:defRPr>
            </a:lvl1pPr>
          </a:lstStyle>
          <a:p>
            <a:pPr lvl="0"/>
            <a:r>
              <a:rPr lang="en-US"/>
              <a:t>Role / Job title</a:t>
            </a:r>
          </a:p>
        </p:txBody>
      </p:sp>
      <p:sp>
        <p:nvSpPr>
          <p:cNvPr id="9" name="Text Placeholder 8">
            <a:extLst>
              <a:ext uri="{FF2B5EF4-FFF2-40B4-BE49-F238E27FC236}">
                <a16:creationId xmlns:a16="http://schemas.microsoft.com/office/drawing/2014/main" id="{A8FE1FB6-5890-4685-8E50-27A4DBECCE71}"/>
              </a:ext>
            </a:extLst>
          </p:cNvPr>
          <p:cNvSpPr>
            <a:spLocks noGrp="1"/>
          </p:cNvSpPr>
          <p:nvPr>
            <p:ph type="body" sz="quarter" idx="41" hasCustomPrompt="1"/>
          </p:nvPr>
        </p:nvSpPr>
        <p:spPr>
          <a:xfrm>
            <a:off x="885817" y="2538134"/>
            <a:ext cx="4197122" cy="344550"/>
          </a:xfrm>
        </p:spPr>
        <p:txBody>
          <a:bodyPr wrap="square">
            <a:noAutofit/>
          </a:bodyPr>
          <a:lstStyle>
            <a:lvl1pPr>
              <a:lnSpc>
                <a:spcPct val="130000"/>
              </a:lnSpc>
              <a:defRPr sz="900">
                <a:latin typeface="+mn-lt"/>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14" name="Text Placeholder 8">
            <a:extLst>
              <a:ext uri="{FF2B5EF4-FFF2-40B4-BE49-F238E27FC236}">
                <a16:creationId xmlns:a16="http://schemas.microsoft.com/office/drawing/2014/main" id="{C73F89C4-6036-4DA1-B867-8F21542DD3B7}"/>
              </a:ext>
            </a:extLst>
          </p:cNvPr>
          <p:cNvSpPr>
            <a:spLocks noGrp="1"/>
          </p:cNvSpPr>
          <p:nvPr>
            <p:ph type="body" sz="quarter" idx="42" hasCustomPrompt="1"/>
          </p:nvPr>
        </p:nvSpPr>
        <p:spPr>
          <a:xfrm>
            <a:off x="6099534" y="2131413"/>
            <a:ext cx="4197122" cy="209288"/>
          </a:xfrm>
        </p:spPr>
        <p:txBody>
          <a:bodyPr wrap="square" anchor="b">
            <a:spAutoFit/>
          </a:bodyPr>
          <a:lstStyle>
            <a:lvl1pPr>
              <a:lnSpc>
                <a:spcPct val="80000"/>
              </a:lnSpc>
              <a:defRPr sz="1700">
                <a:latin typeface="+mj-lt"/>
              </a:defRPr>
            </a:lvl1pPr>
          </a:lstStyle>
          <a:p>
            <a:pPr lvl="0"/>
            <a:r>
              <a:rPr lang="en-US"/>
              <a:t>Role / Job title</a:t>
            </a:r>
          </a:p>
        </p:txBody>
      </p:sp>
      <p:sp>
        <p:nvSpPr>
          <p:cNvPr id="15" name="Text Placeholder 8">
            <a:extLst>
              <a:ext uri="{FF2B5EF4-FFF2-40B4-BE49-F238E27FC236}">
                <a16:creationId xmlns:a16="http://schemas.microsoft.com/office/drawing/2014/main" id="{606188EB-7D23-4468-8719-CBF47BF723F0}"/>
              </a:ext>
            </a:extLst>
          </p:cNvPr>
          <p:cNvSpPr>
            <a:spLocks noGrp="1"/>
          </p:cNvSpPr>
          <p:nvPr>
            <p:ph type="body" sz="quarter" idx="43" hasCustomPrompt="1"/>
          </p:nvPr>
        </p:nvSpPr>
        <p:spPr>
          <a:xfrm>
            <a:off x="6099534" y="2538134"/>
            <a:ext cx="4197122" cy="344550"/>
          </a:xfrm>
        </p:spPr>
        <p:txBody>
          <a:bodyPr wrap="square">
            <a:noAutofit/>
          </a:bodyPr>
          <a:lstStyle>
            <a:lvl1pPr>
              <a:lnSpc>
                <a:spcPct val="130000"/>
              </a:lnSpc>
              <a:defRPr sz="900">
                <a:latin typeface="+mn-lt"/>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18" name="Text Placeholder 8">
            <a:extLst>
              <a:ext uri="{FF2B5EF4-FFF2-40B4-BE49-F238E27FC236}">
                <a16:creationId xmlns:a16="http://schemas.microsoft.com/office/drawing/2014/main" id="{4889FFBD-861C-4B4C-BCD0-E77AE0E726AB}"/>
              </a:ext>
            </a:extLst>
          </p:cNvPr>
          <p:cNvSpPr>
            <a:spLocks noGrp="1"/>
          </p:cNvSpPr>
          <p:nvPr>
            <p:ph type="body" sz="quarter" idx="46" hasCustomPrompt="1"/>
          </p:nvPr>
        </p:nvSpPr>
        <p:spPr>
          <a:xfrm>
            <a:off x="6099534" y="3109154"/>
            <a:ext cx="4197122" cy="209288"/>
          </a:xfrm>
        </p:spPr>
        <p:txBody>
          <a:bodyPr wrap="square" anchor="b">
            <a:spAutoFit/>
          </a:bodyPr>
          <a:lstStyle>
            <a:lvl1pPr>
              <a:lnSpc>
                <a:spcPct val="80000"/>
              </a:lnSpc>
              <a:defRPr sz="1700">
                <a:latin typeface="+mj-lt"/>
              </a:defRPr>
            </a:lvl1pPr>
          </a:lstStyle>
          <a:p>
            <a:pPr lvl="0"/>
            <a:r>
              <a:rPr lang="en-US"/>
              <a:t>Role / Job title</a:t>
            </a:r>
          </a:p>
        </p:txBody>
      </p:sp>
      <p:sp>
        <p:nvSpPr>
          <p:cNvPr id="19" name="Text Placeholder 8">
            <a:extLst>
              <a:ext uri="{FF2B5EF4-FFF2-40B4-BE49-F238E27FC236}">
                <a16:creationId xmlns:a16="http://schemas.microsoft.com/office/drawing/2014/main" id="{23631720-AB84-488A-91B6-1D14C20AF429}"/>
              </a:ext>
            </a:extLst>
          </p:cNvPr>
          <p:cNvSpPr>
            <a:spLocks noGrp="1"/>
          </p:cNvSpPr>
          <p:nvPr>
            <p:ph type="body" sz="quarter" idx="47" hasCustomPrompt="1"/>
          </p:nvPr>
        </p:nvSpPr>
        <p:spPr>
          <a:xfrm>
            <a:off x="6099534" y="3503334"/>
            <a:ext cx="4197122" cy="344550"/>
          </a:xfrm>
        </p:spPr>
        <p:txBody>
          <a:bodyPr wrap="square">
            <a:noAutofit/>
          </a:bodyPr>
          <a:lstStyle>
            <a:lvl1pPr>
              <a:lnSpc>
                <a:spcPct val="130000"/>
              </a:lnSpc>
              <a:defRPr sz="900">
                <a:latin typeface="+mn-lt"/>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22" name="Text Placeholder 8">
            <a:extLst>
              <a:ext uri="{FF2B5EF4-FFF2-40B4-BE49-F238E27FC236}">
                <a16:creationId xmlns:a16="http://schemas.microsoft.com/office/drawing/2014/main" id="{23037773-5A5E-433C-93C0-C2661937816D}"/>
              </a:ext>
            </a:extLst>
          </p:cNvPr>
          <p:cNvSpPr>
            <a:spLocks noGrp="1"/>
          </p:cNvSpPr>
          <p:nvPr>
            <p:ph type="body" sz="quarter" idx="50" hasCustomPrompt="1"/>
          </p:nvPr>
        </p:nvSpPr>
        <p:spPr>
          <a:xfrm>
            <a:off x="6099534" y="4074355"/>
            <a:ext cx="4197122" cy="209288"/>
          </a:xfrm>
        </p:spPr>
        <p:txBody>
          <a:bodyPr wrap="square" anchor="b">
            <a:spAutoFit/>
          </a:bodyPr>
          <a:lstStyle>
            <a:lvl1pPr>
              <a:lnSpc>
                <a:spcPct val="80000"/>
              </a:lnSpc>
              <a:defRPr sz="1700">
                <a:latin typeface="+mj-lt"/>
              </a:defRPr>
            </a:lvl1pPr>
          </a:lstStyle>
          <a:p>
            <a:pPr lvl="0"/>
            <a:r>
              <a:rPr lang="en-US"/>
              <a:t>Role / Job title</a:t>
            </a:r>
          </a:p>
        </p:txBody>
      </p:sp>
      <p:sp>
        <p:nvSpPr>
          <p:cNvPr id="23" name="Text Placeholder 8">
            <a:extLst>
              <a:ext uri="{FF2B5EF4-FFF2-40B4-BE49-F238E27FC236}">
                <a16:creationId xmlns:a16="http://schemas.microsoft.com/office/drawing/2014/main" id="{C48ACB51-BDAB-4A69-A2C7-D2AA7DF7B717}"/>
              </a:ext>
            </a:extLst>
          </p:cNvPr>
          <p:cNvSpPr>
            <a:spLocks noGrp="1"/>
          </p:cNvSpPr>
          <p:nvPr>
            <p:ph type="body" sz="quarter" idx="51" hasCustomPrompt="1"/>
          </p:nvPr>
        </p:nvSpPr>
        <p:spPr>
          <a:xfrm>
            <a:off x="6099534" y="4468534"/>
            <a:ext cx="4197122" cy="344550"/>
          </a:xfrm>
        </p:spPr>
        <p:txBody>
          <a:bodyPr wrap="square">
            <a:noAutofit/>
          </a:bodyPr>
          <a:lstStyle>
            <a:lvl1pPr>
              <a:lnSpc>
                <a:spcPct val="130000"/>
              </a:lnSpc>
              <a:defRPr sz="900">
                <a:latin typeface="+mn-lt"/>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26" name="Text Placeholder 8">
            <a:extLst>
              <a:ext uri="{FF2B5EF4-FFF2-40B4-BE49-F238E27FC236}">
                <a16:creationId xmlns:a16="http://schemas.microsoft.com/office/drawing/2014/main" id="{26F89069-3CD7-4E8F-A830-32EE9C48C9C5}"/>
              </a:ext>
            </a:extLst>
          </p:cNvPr>
          <p:cNvSpPr>
            <a:spLocks noGrp="1"/>
          </p:cNvSpPr>
          <p:nvPr>
            <p:ph type="body" sz="quarter" idx="54" hasCustomPrompt="1"/>
          </p:nvPr>
        </p:nvSpPr>
        <p:spPr>
          <a:xfrm>
            <a:off x="6099534" y="5042940"/>
            <a:ext cx="4197122" cy="209288"/>
          </a:xfrm>
        </p:spPr>
        <p:txBody>
          <a:bodyPr wrap="square" anchor="b">
            <a:spAutoFit/>
          </a:bodyPr>
          <a:lstStyle>
            <a:lvl1pPr>
              <a:lnSpc>
                <a:spcPct val="80000"/>
              </a:lnSpc>
              <a:defRPr sz="1700">
                <a:latin typeface="+mj-lt"/>
              </a:defRPr>
            </a:lvl1pPr>
          </a:lstStyle>
          <a:p>
            <a:pPr lvl="0"/>
            <a:r>
              <a:rPr lang="en-US"/>
              <a:t>Role / Job title</a:t>
            </a:r>
          </a:p>
        </p:txBody>
      </p:sp>
      <p:sp>
        <p:nvSpPr>
          <p:cNvPr id="27" name="Text Placeholder 8">
            <a:extLst>
              <a:ext uri="{FF2B5EF4-FFF2-40B4-BE49-F238E27FC236}">
                <a16:creationId xmlns:a16="http://schemas.microsoft.com/office/drawing/2014/main" id="{F2864C22-F46E-4818-9859-0A78447FC946}"/>
              </a:ext>
            </a:extLst>
          </p:cNvPr>
          <p:cNvSpPr>
            <a:spLocks noGrp="1"/>
          </p:cNvSpPr>
          <p:nvPr>
            <p:ph type="body" sz="quarter" idx="55" hasCustomPrompt="1"/>
          </p:nvPr>
        </p:nvSpPr>
        <p:spPr>
          <a:xfrm>
            <a:off x="6099534" y="5437121"/>
            <a:ext cx="4197122" cy="344550"/>
          </a:xfrm>
        </p:spPr>
        <p:txBody>
          <a:bodyPr wrap="square">
            <a:noAutofit/>
          </a:bodyPr>
          <a:lstStyle>
            <a:lvl1pPr>
              <a:lnSpc>
                <a:spcPct val="130000"/>
              </a:lnSpc>
              <a:defRPr sz="900">
                <a:latin typeface="+mn-lt"/>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36" name="Text Placeholder 8">
            <a:extLst>
              <a:ext uri="{FF2B5EF4-FFF2-40B4-BE49-F238E27FC236}">
                <a16:creationId xmlns:a16="http://schemas.microsoft.com/office/drawing/2014/main" id="{E1812826-E901-42AA-B537-7E3B22652207}"/>
              </a:ext>
            </a:extLst>
          </p:cNvPr>
          <p:cNvSpPr>
            <a:spLocks noGrp="1"/>
          </p:cNvSpPr>
          <p:nvPr>
            <p:ph type="body" sz="quarter" idx="56" hasCustomPrompt="1"/>
          </p:nvPr>
        </p:nvSpPr>
        <p:spPr>
          <a:xfrm>
            <a:off x="885817" y="3109154"/>
            <a:ext cx="4197122" cy="209288"/>
          </a:xfrm>
        </p:spPr>
        <p:txBody>
          <a:bodyPr wrap="square" anchor="b">
            <a:spAutoFit/>
          </a:bodyPr>
          <a:lstStyle>
            <a:lvl1pPr>
              <a:lnSpc>
                <a:spcPct val="80000"/>
              </a:lnSpc>
              <a:defRPr sz="1700">
                <a:latin typeface="+mj-lt"/>
              </a:defRPr>
            </a:lvl1pPr>
          </a:lstStyle>
          <a:p>
            <a:pPr lvl="0"/>
            <a:r>
              <a:rPr lang="en-US"/>
              <a:t>Role / Job title</a:t>
            </a:r>
          </a:p>
        </p:txBody>
      </p:sp>
      <p:sp>
        <p:nvSpPr>
          <p:cNvPr id="37" name="Text Placeholder 8">
            <a:extLst>
              <a:ext uri="{FF2B5EF4-FFF2-40B4-BE49-F238E27FC236}">
                <a16:creationId xmlns:a16="http://schemas.microsoft.com/office/drawing/2014/main" id="{39977129-6334-47DC-A941-77B2152425CC}"/>
              </a:ext>
            </a:extLst>
          </p:cNvPr>
          <p:cNvSpPr>
            <a:spLocks noGrp="1"/>
          </p:cNvSpPr>
          <p:nvPr>
            <p:ph type="body" sz="quarter" idx="57" hasCustomPrompt="1"/>
          </p:nvPr>
        </p:nvSpPr>
        <p:spPr>
          <a:xfrm>
            <a:off x="885817" y="3503334"/>
            <a:ext cx="4197122" cy="344550"/>
          </a:xfrm>
        </p:spPr>
        <p:txBody>
          <a:bodyPr wrap="square">
            <a:noAutofit/>
          </a:bodyPr>
          <a:lstStyle>
            <a:lvl1pPr>
              <a:lnSpc>
                <a:spcPct val="130000"/>
              </a:lnSpc>
              <a:defRPr sz="900">
                <a:latin typeface="+mn-lt"/>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38" name="Text Placeholder 8">
            <a:extLst>
              <a:ext uri="{FF2B5EF4-FFF2-40B4-BE49-F238E27FC236}">
                <a16:creationId xmlns:a16="http://schemas.microsoft.com/office/drawing/2014/main" id="{E22BB3D3-64E9-465E-9CE0-505FCD79F2DF}"/>
              </a:ext>
            </a:extLst>
          </p:cNvPr>
          <p:cNvSpPr>
            <a:spLocks noGrp="1"/>
          </p:cNvSpPr>
          <p:nvPr>
            <p:ph type="body" sz="quarter" idx="58" hasCustomPrompt="1"/>
          </p:nvPr>
        </p:nvSpPr>
        <p:spPr>
          <a:xfrm>
            <a:off x="885817" y="4074355"/>
            <a:ext cx="4197122" cy="209288"/>
          </a:xfrm>
        </p:spPr>
        <p:txBody>
          <a:bodyPr wrap="square" anchor="b">
            <a:spAutoFit/>
          </a:bodyPr>
          <a:lstStyle>
            <a:lvl1pPr>
              <a:lnSpc>
                <a:spcPct val="80000"/>
              </a:lnSpc>
              <a:defRPr sz="1700">
                <a:latin typeface="+mj-lt"/>
              </a:defRPr>
            </a:lvl1pPr>
          </a:lstStyle>
          <a:p>
            <a:pPr lvl="0"/>
            <a:r>
              <a:rPr lang="en-US"/>
              <a:t>Role / Job title</a:t>
            </a:r>
          </a:p>
        </p:txBody>
      </p:sp>
      <p:sp>
        <p:nvSpPr>
          <p:cNvPr id="39" name="Text Placeholder 8">
            <a:extLst>
              <a:ext uri="{FF2B5EF4-FFF2-40B4-BE49-F238E27FC236}">
                <a16:creationId xmlns:a16="http://schemas.microsoft.com/office/drawing/2014/main" id="{BD4593BD-15B0-4B97-ADD2-220C46BF00E1}"/>
              </a:ext>
            </a:extLst>
          </p:cNvPr>
          <p:cNvSpPr>
            <a:spLocks noGrp="1"/>
          </p:cNvSpPr>
          <p:nvPr>
            <p:ph type="body" sz="quarter" idx="59" hasCustomPrompt="1"/>
          </p:nvPr>
        </p:nvSpPr>
        <p:spPr>
          <a:xfrm>
            <a:off x="885817" y="4468534"/>
            <a:ext cx="4197122" cy="344550"/>
          </a:xfrm>
        </p:spPr>
        <p:txBody>
          <a:bodyPr wrap="square">
            <a:noAutofit/>
          </a:bodyPr>
          <a:lstStyle>
            <a:lvl1pPr>
              <a:lnSpc>
                <a:spcPct val="130000"/>
              </a:lnSpc>
              <a:defRPr sz="900">
                <a:latin typeface="+mn-lt"/>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
        <p:nvSpPr>
          <p:cNvPr id="40" name="Text Placeholder 8">
            <a:extLst>
              <a:ext uri="{FF2B5EF4-FFF2-40B4-BE49-F238E27FC236}">
                <a16:creationId xmlns:a16="http://schemas.microsoft.com/office/drawing/2014/main" id="{BE854635-4544-4D6D-93CF-07792F81F230}"/>
              </a:ext>
            </a:extLst>
          </p:cNvPr>
          <p:cNvSpPr>
            <a:spLocks noGrp="1"/>
          </p:cNvSpPr>
          <p:nvPr>
            <p:ph type="body" sz="quarter" idx="60" hasCustomPrompt="1"/>
          </p:nvPr>
        </p:nvSpPr>
        <p:spPr>
          <a:xfrm>
            <a:off x="885817" y="5042940"/>
            <a:ext cx="4197122" cy="209288"/>
          </a:xfrm>
        </p:spPr>
        <p:txBody>
          <a:bodyPr wrap="square" anchor="b">
            <a:spAutoFit/>
          </a:bodyPr>
          <a:lstStyle>
            <a:lvl1pPr>
              <a:lnSpc>
                <a:spcPct val="80000"/>
              </a:lnSpc>
              <a:defRPr sz="1700">
                <a:latin typeface="+mj-lt"/>
              </a:defRPr>
            </a:lvl1pPr>
          </a:lstStyle>
          <a:p>
            <a:pPr lvl="0"/>
            <a:r>
              <a:rPr lang="en-US"/>
              <a:t>Role / Job title</a:t>
            </a:r>
          </a:p>
        </p:txBody>
      </p:sp>
      <p:sp>
        <p:nvSpPr>
          <p:cNvPr id="41" name="Text Placeholder 8">
            <a:extLst>
              <a:ext uri="{FF2B5EF4-FFF2-40B4-BE49-F238E27FC236}">
                <a16:creationId xmlns:a16="http://schemas.microsoft.com/office/drawing/2014/main" id="{E2EE0020-8C6F-4679-A230-745122C0258E}"/>
              </a:ext>
            </a:extLst>
          </p:cNvPr>
          <p:cNvSpPr>
            <a:spLocks noGrp="1"/>
          </p:cNvSpPr>
          <p:nvPr>
            <p:ph type="body" sz="quarter" idx="61" hasCustomPrompt="1"/>
          </p:nvPr>
        </p:nvSpPr>
        <p:spPr>
          <a:xfrm>
            <a:off x="885817" y="5437121"/>
            <a:ext cx="4197122" cy="344550"/>
          </a:xfrm>
        </p:spPr>
        <p:txBody>
          <a:bodyPr wrap="square">
            <a:noAutofit/>
          </a:bodyPr>
          <a:lstStyle>
            <a:lvl1pPr>
              <a:lnSpc>
                <a:spcPct val="130000"/>
              </a:lnSpc>
              <a:defRPr sz="900">
                <a:latin typeface="+mn-lt"/>
              </a:defRPr>
            </a:lvl1pPr>
          </a:lstStyle>
          <a:p>
            <a:pPr lvl="0"/>
            <a:r>
              <a:rPr lang="en-US"/>
              <a:t>Description text dolor sit </a:t>
            </a:r>
            <a:r>
              <a:rPr lang="en-US" err="1"/>
              <a:t>incididunt</a:t>
            </a:r>
            <a:r>
              <a:rPr lang="en-US"/>
              <a:t>, </a:t>
            </a:r>
            <a:r>
              <a:rPr lang="en-US" err="1"/>
              <a:t>adipisicing</a:t>
            </a:r>
            <a:r>
              <a:rPr lang="en-US"/>
              <a:t> </a:t>
            </a:r>
            <a:r>
              <a:rPr lang="en-US" err="1"/>
              <a:t>tempor</a:t>
            </a:r>
            <a:r>
              <a:rPr lang="en-US"/>
              <a:t>, </a:t>
            </a:r>
            <a:r>
              <a:rPr lang="en-US" err="1"/>
              <a:t>tempor</a:t>
            </a:r>
            <a:r>
              <a:rPr lang="en-US"/>
              <a:t> labore dolore magna </a:t>
            </a:r>
            <a:r>
              <a:rPr lang="en-US" err="1"/>
              <a:t>aliqua</a:t>
            </a:r>
            <a:r>
              <a:rPr lang="en-US"/>
              <a:t>. Lorem ipsum dolor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456826280"/>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 quote (W)">
    <p:spTree>
      <p:nvGrpSpPr>
        <p:cNvPr id="1" name=""/>
        <p:cNvGrpSpPr/>
        <p:nvPr/>
      </p:nvGrpSpPr>
      <p:grpSpPr>
        <a:xfrm>
          <a:off x="0" y="0"/>
          <a:ext cx="0" cy="0"/>
          <a:chOff x="0" y="0"/>
          <a:chExt cx="0" cy="0"/>
        </a:xfrm>
      </p:grpSpPr>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881836" y="2606040"/>
            <a:ext cx="7897277" cy="1761491"/>
          </a:xfrm>
        </p:spPr>
        <p:txBody>
          <a:bodyPr wrap="square" anchor="ctr">
            <a:noAutofit/>
          </a:bodyPr>
          <a:lstStyle>
            <a:lvl1pPr>
              <a:defRPr sz="6100" i="1">
                <a:solidFill>
                  <a:schemeClr val="tx1"/>
                </a:solidFill>
              </a:defRPr>
            </a:lvl1pPr>
          </a:lstStyle>
          <a:p>
            <a:r>
              <a:rPr lang="fr-FR" err="1"/>
              <a:t>Quote</a:t>
            </a:r>
            <a:r>
              <a:rPr lang="fr-FR"/>
              <a:t> </a:t>
            </a:r>
            <a:r>
              <a:rPr lang="fr-FR" err="1"/>
              <a:t>lorem</a:t>
            </a:r>
            <a:r>
              <a:rPr lang="fr-FR"/>
              <a:t> ipsum </a:t>
            </a:r>
            <a:r>
              <a:rPr lang="fr-FR" err="1"/>
              <a:t>sit</a:t>
            </a:r>
            <a:r>
              <a:rPr lang="fr-FR"/>
              <a:t>, </a:t>
            </a:r>
            <a:r>
              <a:rPr lang="fr-FR" err="1"/>
              <a:t>consectetur</a:t>
            </a:r>
            <a:r>
              <a:rPr lang="fr-FR"/>
              <a:t> </a:t>
            </a:r>
            <a:r>
              <a:rPr lang="fr-FR" err="1"/>
              <a:t>lorem</a:t>
            </a:r>
            <a:r>
              <a:rPr lang="fr-FR"/>
              <a:t>. </a:t>
            </a:r>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sp>
        <p:nvSpPr>
          <p:cNvPr id="13" name="Text Placeholder 8">
            <a:extLst>
              <a:ext uri="{FF2B5EF4-FFF2-40B4-BE49-F238E27FC236}">
                <a16:creationId xmlns:a16="http://schemas.microsoft.com/office/drawing/2014/main" id="{3F3E4D6D-6BA8-44C5-9A5D-3B5F6FB43C76}"/>
              </a:ext>
            </a:extLst>
          </p:cNvPr>
          <p:cNvSpPr>
            <a:spLocks noGrp="1"/>
          </p:cNvSpPr>
          <p:nvPr>
            <p:ph type="body" sz="quarter" idx="41" hasCustomPrompt="1"/>
          </p:nvPr>
        </p:nvSpPr>
        <p:spPr>
          <a:xfrm>
            <a:off x="885816" y="4837213"/>
            <a:ext cx="3250388" cy="164501"/>
          </a:xfrm>
        </p:spPr>
        <p:txBody>
          <a:bodyPr wrap="square">
            <a:spAutoFit/>
          </a:bodyPr>
          <a:lstStyle>
            <a:lvl1pPr>
              <a:lnSpc>
                <a:spcPct val="130000"/>
              </a:lnSpc>
              <a:defRPr sz="900" cap="all" spc="100" baseline="0">
                <a:latin typeface="BentonSansF Medium" panose="02000603040000020004" pitchFamily="2" charset="0"/>
              </a:defRPr>
            </a:lvl1pPr>
          </a:lstStyle>
          <a:p>
            <a:pPr lvl="0"/>
            <a:r>
              <a:rPr lang="en-US"/>
              <a:t>Name Surname</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881837" y="2128203"/>
            <a:ext cx="391517" cy="830997"/>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r>
              <a:rPr lang="de-DE" sz="6000" b="1" i="0">
                <a:latin typeface="+mn-lt"/>
              </a:rPr>
              <a:t>“</a:t>
            </a:r>
          </a:p>
        </p:txBody>
      </p:sp>
    </p:spTree>
    <p:extLst>
      <p:ext uri="{BB962C8B-B14F-4D97-AF65-F5344CB8AC3E}">
        <p14:creationId xmlns:p14="http://schemas.microsoft.com/office/powerpoint/2010/main" val="3271497968"/>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 quote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881836" y="2606040"/>
            <a:ext cx="7897277" cy="1761491"/>
          </a:xfrm>
        </p:spPr>
        <p:txBody>
          <a:bodyPr wrap="square" anchor="ctr">
            <a:noAutofit/>
          </a:bodyPr>
          <a:lstStyle>
            <a:lvl1pPr>
              <a:defRPr sz="6100" i="1">
                <a:solidFill>
                  <a:schemeClr val="bg1"/>
                </a:solidFill>
              </a:defRPr>
            </a:lvl1pPr>
          </a:lstStyle>
          <a:p>
            <a:r>
              <a:rPr lang="fr-FR" err="1"/>
              <a:t>Quote</a:t>
            </a:r>
            <a:r>
              <a:rPr lang="fr-FR"/>
              <a:t> </a:t>
            </a:r>
            <a:r>
              <a:rPr lang="fr-FR" err="1"/>
              <a:t>lorem</a:t>
            </a:r>
            <a:r>
              <a:rPr lang="fr-FR"/>
              <a:t> ipsum </a:t>
            </a:r>
            <a:r>
              <a:rPr lang="fr-FR" err="1"/>
              <a:t>sit</a:t>
            </a:r>
            <a:r>
              <a:rPr lang="fr-FR"/>
              <a:t>, </a:t>
            </a:r>
            <a:r>
              <a:rPr lang="fr-FR" err="1"/>
              <a:t>consectetur</a:t>
            </a:r>
            <a:r>
              <a:rPr lang="fr-FR"/>
              <a:t> </a:t>
            </a:r>
            <a:r>
              <a:rPr lang="fr-FR" err="1"/>
              <a:t>lorem</a:t>
            </a:r>
            <a:r>
              <a:rPr lang="fr-FR"/>
              <a:t>. </a:t>
            </a:r>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13" name="Text Placeholder 8">
            <a:extLst>
              <a:ext uri="{FF2B5EF4-FFF2-40B4-BE49-F238E27FC236}">
                <a16:creationId xmlns:a16="http://schemas.microsoft.com/office/drawing/2014/main" id="{3F3E4D6D-6BA8-44C5-9A5D-3B5F6FB43C76}"/>
              </a:ext>
            </a:extLst>
          </p:cNvPr>
          <p:cNvSpPr>
            <a:spLocks noGrp="1"/>
          </p:cNvSpPr>
          <p:nvPr>
            <p:ph type="body" sz="quarter" idx="41" hasCustomPrompt="1"/>
          </p:nvPr>
        </p:nvSpPr>
        <p:spPr>
          <a:xfrm>
            <a:off x="885816" y="4837213"/>
            <a:ext cx="3250388" cy="164501"/>
          </a:xfrm>
        </p:spPr>
        <p:txBody>
          <a:bodyPr wrap="square">
            <a:spAutoFit/>
          </a:bodyPr>
          <a:lstStyle>
            <a:lvl1pPr>
              <a:lnSpc>
                <a:spcPct val="130000"/>
              </a:lnSpc>
              <a:defRPr sz="900" cap="all" spc="100" baseline="0">
                <a:solidFill>
                  <a:schemeClr val="bg1"/>
                </a:solidFill>
                <a:latin typeface="BentonSansF Medium" panose="02000603040000020004" pitchFamily="2" charset="0"/>
              </a:defRPr>
            </a:lvl1pPr>
          </a:lstStyle>
          <a:p>
            <a:pPr lvl="0"/>
            <a:r>
              <a:rPr lang="en-US"/>
              <a:t>Name Surname</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881837" y="2128203"/>
            <a:ext cx="391517" cy="830997"/>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r>
              <a:rPr lang="de-DE" sz="6000" b="1" i="0">
                <a:solidFill>
                  <a:schemeClr val="bg1"/>
                </a:solidFill>
                <a:latin typeface="+mn-lt"/>
              </a:rPr>
              <a:t>“</a:t>
            </a:r>
          </a:p>
        </p:txBody>
      </p:sp>
      <p:grpSp>
        <p:nvGrpSpPr>
          <p:cNvPr id="10" name="Group">
            <a:extLst>
              <a:ext uri="{FF2B5EF4-FFF2-40B4-BE49-F238E27FC236}">
                <a16:creationId xmlns:a16="http://schemas.microsoft.com/office/drawing/2014/main" id="{8B83C7C2-DE9A-4DD6-9F5E-3651A3907A72}"/>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DD633541-1EAA-48B1-B3DD-8E9C5CD8B0E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A05DEA18-59BC-48D7-8DDD-6B72CE442168}"/>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851165476"/>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 quote v.2 (W)">
    <p:spTree>
      <p:nvGrpSpPr>
        <p:cNvPr id="1" name=""/>
        <p:cNvGrpSpPr/>
        <p:nvPr/>
      </p:nvGrpSpPr>
      <p:grpSpPr>
        <a:xfrm>
          <a:off x="0" y="0"/>
          <a:ext cx="0" cy="0"/>
          <a:chOff x="0" y="0"/>
          <a:chExt cx="0" cy="0"/>
        </a:xfrm>
      </p:grpSpPr>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2147361" y="2606040"/>
            <a:ext cx="7897278" cy="1761491"/>
          </a:xfrm>
        </p:spPr>
        <p:txBody>
          <a:bodyPr wrap="square" anchor="ctr">
            <a:noAutofit/>
          </a:bodyPr>
          <a:lstStyle>
            <a:lvl1pPr algn="ctr">
              <a:defRPr sz="6100" i="1">
                <a:solidFill>
                  <a:schemeClr val="tx1"/>
                </a:solidFill>
              </a:defRPr>
            </a:lvl1pPr>
          </a:lstStyle>
          <a:p>
            <a:r>
              <a:rPr lang="fr-FR" err="1"/>
              <a:t>Quote</a:t>
            </a:r>
            <a:r>
              <a:rPr lang="fr-FR"/>
              <a:t> </a:t>
            </a:r>
            <a:r>
              <a:rPr lang="fr-FR" err="1"/>
              <a:t>lorem</a:t>
            </a:r>
            <a:r>
              <a:rPr lang="fr-FR"/>
              <a:t> ipsum </a:t>
            </a:r>
            <a:r>
              <a:rPr lang="fr-FR" err="1"/>
              <a:t>sit</a:t>
            </a:r>
            <a:r>
              <a:rPr lang="fr-FR"/>
              <a:t>, </a:t>
            </a:r>
            <a:r>
              <a:rPr lang="fr-FR" err="1"/>
              <a:t>consectetur</a:t>
            </a:r>
            <a:r>
              <a:rPr lang="fr-FR"/>
              <a:t> </a:t>
            </a:r>
            <a:r>
              <a:rPr lang="fr-FR" err="1"/>
              <a:t>lorem</a:t>
            </a:r>
            <a:r>
              <a:rPr lang="fr-FR"/>
              <a:t>. </a:t>
            </a:r>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5900241" y="2128203"/>
            <a:ext cx="391518" cy="830997"/>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a:r>
              <a:rPr lang="de-DE" sz="6000" b="1" i="0">
                <a:latin typeface="+mn-lt"/>
              </a:rPr>
              <a:t>“</a:t>
            </a:r>
          </a:p>
        </p:txBody>
      </p:sp>
    </p:spTree>
    <p:extLst>
      <p:ext uri="{BB962C8B-B14F-4D97-AF65-F5344CB8AC3E}">
        <p14:creationId xmlns:p14="http://schemas.microsoft.com/office/powerpoint/2010/main" val="1276697222"/>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 quote v.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2147361" y="2606040"/>
            <a:ext cx="7897278" cy="1761491"/>
          </a:xfrm>
        </p:spPr>
        <p:txBody>
          <a:bodyPr wrap="square" anchor="ctr">
            <a:noAutofit/>
          </a:bodyPr>
          <a:lstStyle>
            <a:lvl1pPr algn="ctr">
              <a:defRPr sz="6100" i="1">
                <a:solidFill>
                  <a:schemeClr val="bg1"/>
                </a:solidFill>
              </a:defRPr>
            </a:lvl1pPr>
          </a:lstStyle>
          <a:p>
            <a:r>
              <a:rPr lang="fr-FR" err="1"/>
              <a:t>Quote</a:t>
            </a:r>
            <a:r>
              <a:rPr lang="fr-FR"/>
              <a:t> </a:t>
            </a:r>
            <a:r>
              <a:rPr lang="fr-FR" err="1"/>
              <a:t>lorem</a:t>
            </a:r>
            <a:r>
              <a:rPr lang="fr-FR"/>
              <a:t> ipsum </a:t>
            </a:r>
            <a:r>
              <a:rPr lang="fr-FR" err="1"/>
              <a:t>sit</a:t>
            </a:r>
            <a:r>
              <a:rPr lang="fr-FR"/>
              <a:t>, </a:t>
            </a:r>
            <a:r>
              <a:rPr lang="fr-FR" err="1"/>
              <a:t>consectetur</a:t>
            </a:r>
            <a:r>
              <a:rPr lang="fr-FR"/>
              <a:t> </a:t>
            </a:r>
            <a:r>
              <a:rPr lang="fr-FR" err="1"/>
              <a:t>lorem</a:t>
            </a:r>
            <a:r>
              <a:rPr lang="fr-FR"/>
              <a:t>. </a:t>
            </a:r>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5900241" y="2128203"/>
            <a:ext cx="391518" cy="830997"/>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a:r>
              <a:rPr lang="de-DE" sz="6000" b="1" i="0">
                <a:solidFill>
                  <a:schemeClr val="bg1"/>
                </a:solidFill>
                <a:latin typeface="+mn-lt"/>
              </a:rPr>
              <a:t>“</a:t>
            </a:r>
          </a:p>
        </p:txBody>
      </p:sp>
      <p:grpSp>
        <p:nvGrpSpPr>
          <p:cNvPr id="10" name="Group">
            <a:extLst>
              <a:ext uri="{FF2B5EF4-FFF2-40B4-BE49-F238E27FC236}">
                <a16:creationId xmlns:a16="http://schemas.microsoft.com/office/drawing/2014/main" id="{4A29604A-8125-421F-B651-21DB86084D3A}"/>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69FDD325-D63B-4C40-AD3D-A7A2E7D2828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98E6E7EA-6BA0-4D26-AFB9-1B2B76DD2F13}"/>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911772574"/>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 quote v.3 (W)">
    <p:spTree>
      <p:nvGrpSpPr>
        <p:cNvPr id="1" name=""/>
        <p:cNvGrpSpPr/>
        <p:nvPr/>
      </p:nvGrpSpPr>
      <p:grpSpPr>
        <a:xfrm>
          <a:off x="0" y="0"/>
          <a:ext cx="0" cy="0"/>
          <a:chOff x="0" y="0"/>
          <a:chExt cx="0" cy="0"/>
        </a:xfrm>
      </p:grpSpPr>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2559308" y="2606040"/>
            <a:ext cx="7073383" cy="1761491"/>
          </a:xfrm>
        </p:spPr>
        <p:txBody>
          <a:bodyPr wrap="square" anchor="ctr">
            <a:noAutofit/>
          </a:bodyPr>
          <a:lstStyle>
            <a:lvl1pPr algn="ctr">
              <a:defRPr sz="4600" i="1">
                <a:solidFill>
                  <a:schemeClr val="tx1"/>
                </a:solidFill>
              </a:defRPr>
            </a:lvl1pPr>
          </a:lstStyle>
          <a:p>
            <a:r>
              <a:rPr lang="fr-FR" err="1"/>
              <a:t>Quote</a:t>
            </a:r>
            <a:r>
              <a:rPr lang="fr-FR"/>
              <a:t> </a:t>
            </a:r>
            <a:r>
              <a:rPr lang="fr-FR" err="1"/>
              <a:t>lorem</a:t>
            </a:r>
            <a:r>
              <a:rPr lang="fr-FR"/>
              <a:t> ipsum </a:t>
            </a:r>
            <a:r>
              <a:rPr lang="fr-FR" err="1"/>
              <a:t>dolor</a:t>
            </a:r>
            <a:r>
              <a:rPr lang="fr-FR"/>
              <a:t> </a:t>
            </a:r>
            <a:br>
              <a:rPr lang="fr-FR"/>
            </a:br>
            <a:r>
              <a:rPr lang="fr-FR" err="1"/>
              <a:t>sit</a:t>
            </a:r>
            <a:r>
              <a:rPr lang="fr-FR"/>
              <a:t> </a:t>
            </a:r>
            <a:r>
              <a:rPr lang="fr-FR" err="1"/>
              <a:t>amet</a:t>
            </a:r>
            <a:r>
              <a:rPr lang="fr-FR"/>
              <a:t>, </a:t>
            </a:r>
            <a:r>
              <a:rPr lang="fr-FR" err="1"/>
              <a:t>consectetur</a:t>
            </a:r>
            <a:r>
              <a:rPr lang="fr-FR"/>
              <a:t> </a:t>
            </a:r>
            <a:r>
              <a:rPr lang="fr-FR" err="1"/>
              <a:t>adipiscing</a:t>
            </a:r>
            <a:r>
              <a:rPr lang="fr-FR"/>
              <a:t> </a:t>
            </a:r>
            <a:r>
              <a:rPr lang="fr-FR" err="1"/>
              <a:t>lorem</a:t>
            </a:r>
            <a:r>
              <a:rPr lang="fr-FR"/>
              <a:t> ipsum </a:t>
            </a:r>
            <a:r>
              <a:rPr lang="fr-FR" err="1"/>
              <a:t>dolor</a:t>
            </a:r>
            <a:r>
              <a:rPr lang="fr-FR"/>
              <a:t> </a:t>
            </a:r>
            <a:r>
              <a:rPr lang="fr-FR" err="1"/>
              <a:t>elit</a:t>
            </a:r>
            <a:r>
              <a:rPr lang="fr-FR"/>
              <a:t>. </a:t>
            </a:r>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sp>
        <p:nvSpPr>
          <p:cNvPr id="13" name="Text Placeholder 8">
            <a:extLst>
              <a:ext uri="{FF2B5EF4-FFF2-40B4-BE49-F238E27FC236}">
                <a16:creationId xmlns:a16="http://schemas.microsoft.com/office/drawing/2014/main" id="{3F3E4D6D-6BA8-44C5-9A5D-3B5F6FB43C76}"/>
              </a:ext>
            </a:extLst>
          </p:cNvPr>
          <p:cNvSpPr>
            <a:spLocks noGrp="1"/>
          </p:cNvSpPr>
          <p:nvPr>
            <p:ph type="body" sz="quarter" idx="41" hasCustomPrompt="1"/>
          </p:nvPr>
        </p:nvSpPr>
        <p:spPr>
          <a:xfrm>
            <a:off x="4470806" y="4837213"/>
            <a:ext cx="3250388" cy="164501"/>
          </a:xfrm>
        </p:spPr>
        <p:txBody>
          <a:bodyPr wrap="square">
            <a:spAutoFit/>
          </a:bodyPr>
          <a:lstStyle>
            <a:lvl1pPr algn="ctr">
              <a:lnSpc>
                <a:spcPct val="130000"/>
              </a:lnSpc>
              <a:defRPr sz="900" cap="all" spc="100" baseline="0">
                <a:latin typeface="BentonSansF Medium" panose="02000603040000020004" pitchFamily="2" charset="0"/>
              </a:defRPr>
            </a:lvl1pPr>
          </a:lstStyle>
          <a:p>
            <a:pPr lvl="0"/>
            <a:r>
              <a:rPr lang="en-US"/>
              <a:t>Name Surname</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5900241" y="2128203"/>
            <a:ext cx="391518" cy="830997"/>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a:r>
              <a:rPr lang="de-DE" sz="6000" b="1" i="0">
                <a:latin typeface="+mn-lt"/>
              </a:rPr>
              <a:t>“</a:t>
            </a:r>
          </a:p>
        </p:txBody>
      </p:sp>
    </p:spTree>
    <p:extLst>
      <p:ext uri="{BB962C8B-B14F-4D97-AF65-F5344CB8AC3E}">
        <p14:creationId xmlns:p14="http://schemas.microsoft.com/office/powerpoint/2010/main" val="1921382808"/>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 quote v.3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2559308" y="2606040"/>
            <a:ext cx="7073383" cy="1761491"/>
          </a:xfrm>
        </p:spPr>
        <p:txBody>
          <a:bodyPr wrap="square" anchor="ctr">
            <a:noAutofit/>
          </a:bodyPr>
          <a:lstStyle>
            <a:lvl1pPr algn="ctr">
              <a:defRPr sz="4600" i="1">
                <a:solidFill>
                  <a:schemeClr val="bg1"/>
                </a:solidFill>
              </a:defRPr>
            </a:lvl1pPr>
          </a:lstStyle>
          <a:p>
            <a:r>
              <a:rPr lang="fr-FR" err="1"/>
              <a:t>Quote</a:t>
            </a:r>
            <a:r>
              <a:rPr lang="fr-FR"/>
              <a:t> </a:t>
            </a:r>
            <a:r>
              <a:rPr lang="fr-FR" err="1"/>
              <a:t>lorem</a:t>
            </a:r>
            <a:r>
              <a:rPr lang="fr-FR"/>
              <a:t> ipsum </a:t>
            </a:r>
            <a:r>
              <a:rPr lang="fr-FR" err="1"/>
              <a:t>dolor</a:t>
            </a:r>
            <a:r>
              <a:rPr lang="fr-FR"/>
              <a:t> </a:t>
            </a:r>
            <a:br>
              <a:rPr lang="fr-FR"/>
            </a:br>
            <a:r>
              <a:rPr lang="fr-FR" err="1"/>
              <a:t>sit</a:t>
            </a:r>
            <a:r>
              <a:rPr lang="fr-FR"/>
              <a:t> </a:t>
            </a:r>
            <a:r>
              <a:rPr lang="fr-FR" err="1"/>
              <a:t>amet</a:t>
            </a:r>
            <a:r>
              <a:rPr lang="fr-FR"/>
              <a:t>, </a:t>
            </a:r>
            <a:r>
              <a:rPr lang="fr-FR" err="1"/>
              <a:t>consectetur</a:t>
            </a:r>
            <a:r>
              <a:rPr lang="fr-FR"/>
              <a:t> </a:t>
            </a:r>
            <a:r>
              <a:rPr lang="fr-FR" err="1"/>
              <a:t>adipiscing</a:t>
            </a:r>
            <a:r>
              <a:rPr lang="fr-FR"/>
              <a:t> </a:t>
            </a:r>
            <a:r>
              <a:rPr lang="fr-FR" err="1"/>
              <a:t>lorem</a:t>
            </a:r>
            <a:r>
              <a:rPr lang="fr-FR"/>
              <a:t> ipsum </a:t>
            </a:r>
            <a:r>
              <a:rPr lang="fr-FR" err="1"/>
              <a:t>dolor</a:t>
            </a:r>
            <a:r>
              <a:rPr lang="fr-FR"/>
              <a:t> </a:t>
            </a:r>
            <a:r>
              <a:rPr lang="fr-FR" err="1"/>
              <a:t>elit</a:t>
            </a:r>
            <a:r>
              <a:rPr lang="fr-FR"/>
              <a:t>. </a:t>
            </a:r>
          </a:p>
        </p:txBody>
      </p:sp>
      <p:sp>
        <p:nvSpPr>
          <p:cNvPr id="4" name="Footer Placeholder 3">
            <a:extLst>
              <a:ext uri="{FF2B5EF4-FFF2-40B4-BE49-F238E27FC236}">
                <a16:creationId xmlns:a16="http://schemas.microsoft.com/office/drawing/2014/main" id="{791D352D-1DF1-4406-A0CC-62E1EDC6BE42}"/>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E825B1F1-C169-48F4-9D1C-9A84E461EADE}"/>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8" name="Text Placeholder 14">
            <a:extLst>
              <a:ext uri="{FF2B5EF4-FFF2-40B4-BE49-F238E27FC236}">
                <a16:creationId xmlns:a16="http://schemas.microsoft.com/office/drawing/2014/main" id="{6C817059-5DE4-4DA1-99F5-2358ED011DAF}"/>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13" name="Text Placeholder 8">
            <a:extLst>
              <a:ext uri="{FF2B5EF4-FFF2-40B4-BE49-F238E27FC236}">
                <a16:creationId xmlns:a16="http://schemas.microsoft.com/office/drawing/2014/main" id="{3F3E4D6D-6BA8-44C5-9A5D-3B5F6FB43C76}"/>
              </a:ext>
            </a:extLst>
          </p:cNvPr>
          <p:cNvSpPr>
            <a:spLocks noGrp="1"/>
          </p:cNvSpPr>
          <p:nvPr>
            <p:ph type="body" sz="quarter" idx="41" hasCustomPrompt="1"/>
          </p:nvPr>
        </p:nvSpPr>
        <p:spPr>
          <a:xfrm>
            <a:off x="4470806" y="4837213"/>
            <a:ext cx="3250388" cy="164501"/>
          </a:xfrm>
        </p:spPr>
        <p:txBody>
          <a:bodyPr wrap="square">
            <a:spAutoFit/>
          </a:bodyPr>
          <a:lstStyle>
            <a:lvl1pPr algn="ctr">
              <a:lnSpc>
                <a:spcPct val="130000"/>
              </a:lnSpc>
              <a:defRPr sz="900" cap="all" spc="100" baseline="0">
                <a:solidFill>
                  <a:schemeClr val="bg1"/>
                </a:solidFill>
                <a:latin typeface="BentonSansF Medium" panose="02000603040000020004" pitchFamily="2" charset="0"/>
              </a:defRPr>
            </a:lvl1pPr>
          </a:lstStyle>
          <a:p>
            <a:pPr lvl="0"/>
            <a:r>
              <a:rPr lang="en-US"/>
              <a:t>Name Surname</a:t>
            </a:r>
            <a:endParaRPr lang="de-DE"/>
          </a:p>
        </p:txBody>
      </p:sp>
      <p:sp>
        <p:nvSpPr>
          <p:cNvPr id="14" name="Title 1">
            <a:extLst>
              <a:ext uri="{FF2B5EF4-FFF2-40B4-BE49-F238E27FC236}">
                <a16:creationId xmlns:a16="http://schemas.microsoft.com/office/drawing/2014/main" id="{294091FC-6458-409D-A132-94D5289B3B01}"/>
              </a:ext>
            </a:extLst>
          </p:cNvPr>
          <p:cNvSpPr txBox="1">
            <a:spLocks/>
          </p:cNvSpPr>
          <p:nvPr userDrawn="1"/>
        </p:nvSpPr>
        <p:spPr>
          <a:xfrm>
            <a:off x="5900241" y="2128203"/>
            <a:ext cx="391518" cy="830997"/>
          </a:xfrm>
          <a:prstGeom prst="rect">
            <a:avLst/>
          </a:prstGeom>
        </p:spPr>
        <p:txBody>
          <a:bodyPr vert="horz" wrap="none" lIns="0" tIns="0" rIns="0" bIns="0" rtlCol="0" anchor="ctr" anchorCtr="0">
            <a:spAutoFit/>
          </a:bodyPr>
          <a:lstStyle>
            <a:lvl1pPr marL="0" marR="0" indent="0" algn="l" defTabSz="1130300" latinLnBrk="0">
              <a:lnSpc>
                <a:spcPct val="90000"/>
              </a:lnSpc>
              <a:spcBef>
                <a:spcPts val="0"/>
              </a:spcBef>
              <a:spcAft>
                <a:spcPts val="0"/>
              </a:spcAft>
              <a:buClrTx/>
              <a:buSzTx/>
              <a:buFontTx/>
              <a:buNone/>
              <a:tabLst/>
              <a:defRPr sz="12200" b="0" i="1" u="none" strike="noStrike" cap="none" spc="-72"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1130300" latinLnBrk="0">
              <a:lnSpc>
                <a:spcPct val="90000"/>
              </a:lnSpc>
              <a:spcBef>
                <a:spcPts val="0"/>
              </a:spcBef>
              <a:spcAft>
                <a:spcPts val="0"/>
              </a:spcAft>
              <a:buClrTx/>
              <a:buSzTx/>
              <a:buFontTx/>
              <a:buNone/>
              <a:tabLst/>
              <a:defRPr sz="730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a:lstStyle>
          <a:p>
            <a:pPr algn="ctr"/>
            <a:r>
              <a:rPr lang="de-DE" sz="6000" b="1" i="0">
                <a:solidFill>
                  <a:schemeClr val="bg1"/>
                </a:solidFill>
                <a:latin typeface="+mn-lt"/>
              </a:rPr>
              <a:t>“</a:t>
            </a:r>
          </a:p>
        </p:txBody>
      </p:sp>
      <p:grpSp>
        <p:nvGrpSpPr>
          <p:cNvPr id="10" name="Group">
            <a:extLst>
              <a:ext uri="{FF2B5EF4-FFF2-40B4-BE49-F238E27FC236}">
                <a16:creationId xmlns:a16="http://schemas.microsoft.com/office/drawing/2014/main" id="{0114C7CE-AA35-4062-A4E7-AF875E03E161}"/>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070326D9-50DB-4A02-8759-0518690F2DB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B4F1131C-4096-436E-B560-3665DEB8479F}"/>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849685730"/>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 quotes (W)">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1601206" y="1096475"/>
            <a:ext cx="2416361" cy="2067568"/>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4943625" y="1096475"/>
            <a:ext cx="2416361" cy="2067568"/>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8174435" y="1096475"/>
            <a:ext cx="2416361" cy="2067568"/>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9182641" y="3429000"/>
            <a:ext cx="399950" cy="750526"/>
          </a:xfrm>
        </p:spPr>
        <p:txBody>
          <a:bodyPr wrap="none" anchor="t">
            <a:spAutoFit/>
          </a:bodyPr>
          <a:lstStyle>
            <a:lvl1pPr algn="ctr">
              <a:lnSpc>
                <a:spcPct val="80000"/>
              </a:lnSpc>
              <a:defRPr sz="6000" b="1">
                <a:latin typeface="+mn-lt"/>
              </a:defRPr>
            </a:lvl1pPr>
          </a:lstStyle>
          <a:p>
            <a:r>
              <a:rPr lang="de-DE"/>
              <a:t>“</a:t>
            </a:r>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1607792" y="5690707"/>
            <a:ext cx="2403188"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NAME SURNAME</a:t>
            </a:r>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4950212" y="5690707"/>
            <a:ext cx="2403188"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NAME SURNAME</a:t>
            </a:r>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8181022" y="5690707"/>
            <a:ext cx="2403188"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NAME SURNAME</a:t>
            </a:r>
          </a:p>
        </p:txBody>
      </p:sp>
      <p:sp>
        <p:nvSpPr>
          <p:cNvPr id="44" name="Text Placeholder 8">
            <a:extLst>
              <a:ext uri="{FF2B5EF4-FFF2-40B4-BE49-F238E27FC236}">
                <a16:creationId xmlns:a16="http://schemas.microsoft.com/office/drawing/2014/main" id="{574E10BA-6C1F-4FB6-A1F3-B08615F3B9EC}"/>
              </a:ext>
            </a:extLst>
          </p:cNvPr>
          <p:cNvSpPr>
            <a:spLocks noGrp="1"/>
          </p:cNvSpPr>
          <p:nvPr>
            <p:ph type="body" sz="quarter" idx="47" hasCustomPrompt="1"/>
          </p:nvPr>
        </p:nvSpPr>
        <p:spPr>
          <a:xfrm>
            <a:off x="8095342" y="4019859"/>
            <a:ext cx="2574549" cy="1131464"/>
          </a:xfrm>
        </p:spPr>
        <p:txBody>
          <a:bodyPr wrap="square">
            <a:spAutoFit/>
          </a:bodyPr>
          <a:lstStyle>
            <a:lvl1pPr algn="ctr">
              <a:lnSpc>
                <a:spcPct val="110000"/>
              </a:lnSpc>
              <a:defRPr sz="1700" i="1">
                <a:latin typeface="+mj-lt"/>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50" name="Text Placeholder 8">
            <a:extLst>
              <a:ext uri="{FF2B5EF4-FFF2-40B4-BE49-F238E27FC236}">
                <a16:creationId xmlns:a16="http://schemas.microsoft.com/office/drawing/2014/main" id="{51791BDC-42A4-42CB-9583-CBE6DCE28B72}"/>
              </a:ext>
            </a:extLst>
          </p:cNvPr>
          <p:cNvSpPr>
            <a:spLocks noGrp="1"/>
          </p:cNvSpPr>
          <p:nvPr>
            <p:ph type="body" sz="quarter" idx="54" hasCustomPrompt="1"/>
          </p:nvPr>
        </p:nvSpPr>
        <p:spPr>
          <a:xfrm>
            <a:off x="5951830" y="3429000"/>
            <a:ext cx="399950" cy="750526"/>
          </a:xfrm>
        </p:spPr>
        <p:txBody>
          <a:bodyPr wrap="none" anchor="t">
            <a:spAutoFit/>
          </a:bodyPr>
          <a:lstStyle>
            <a:lvl1pPr algn="ctr">
              <a:lnSpc>
                <a:spcPct val="80000"/>
              </a:lnSpc>
              <a:defRPr sz="6000" b="1">
                <a:latin typeface="+mn-lt"/>
              </a:defRPr>
            </a:lvl1pPr>
          </a:lstStyle>
          <a:p>
            <a:r>
              <a:rPr lang="de-DE"/>
              <a:t>“</a:t>
            </a:r>
          </a:p>
        </p:txBody>
      </p:sp>
      <p:sp>
        <p:nvSpPr>
          <p:cNvPr id="51" name="Text Placeholder 8">
            <a:extLst>
              <a:ext uri="{FF2B5EF4-FFF2-40B4-BE49-F238E27FC236}">
                <a16:creationId xmlns:a16="http://schemas.microsoft.com/office/drawing/2014/main" id="{7C8D12DD-FD11-440A-9682-311DBCC174D7}"/>
              </a:ext>
            </a:extLst>
          </p:cNvPr>
          <p:cNvSpPr>
            <a:spLocks noGrp="1"/>
          </p:cNvSpPr>
          <p:nvPr>
            <p:ph type="body" sz="quarter" idx="55" hasCustomPrompt="1"/>
          </p:nvPr>
        </p:nvSpPr>
        <p:spPr>
          <a:xfrm>
            <a:off x="4864531" y="4019859"/>
            <a:ext cx="2574549" cy="1131464"/>
          </a:xfrm>
        </p:spPr>
        <p:txBody>
          <a:bodyPr wrap="square">
            <a:spAutoFit/>
          </a:bodyPr>
          <a:lstStyle>
            <a:lvl1pPr algn="ctr">
              <a:lnSpc>
                <a:spcPct val="110000"/>
              </a:lnSpc>
              <a:defRPr sz="1700" i="1">
                <a:latin typeface="+mj-lt"/>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52" name="Text Placeholder 8">
            <a:extLst>
              <a:ext uri="{FF2B5EF4-FFF2-40B4-BE49-F238E27FC236}">
                <a16:creationId xmlns:a16="http://schemas.microsoft.com/office/drawing/2014/main" id="{4ABDF1D3-DCA9-4A9E-8398-301854AEC6E2}"/>
              </a:ext>
            </a:extLst>
          </p:cNvPr>
          <p:cNvSpPr>
            <a:spLocks noGrp="1"/>
          </p:cNvSpPr>
          <p:nvPr>
            <p:ph type="body" sz="quarter" idx="56" hasCustomPrompt="1"/>
          </p:nvPr>
        </p:nvSpPr>
        <p:spPr>
          <a:xfrm>
            <a:off x="2609411" y="3429000"/>
            <a:ext cx="399950" cy="750526"/>
          </a:xfrm>
        </p:spPr>
        <p:txBody>
          <a:bodyPr wrap="none" anchor="t">
            <a:spAutoFit/>
          </a:bodyPr>
          <a:lstStyle>
            <a:lvl1pPr algn="ctr">
              <a:lnSpc>
                <a:spcPct val="80000"/>
              </a:lnSpc>
              <a:defRPr sz="6000" b="1">
                <a:latin typeface="+mn-lt"/>
              </a:defRPr>
            </a:lvl1pPr>
          </a:lstStyle>
          <a:p>
            <a:r>
              <a:rPr lang="de-DE"/>
              <a:t>“</a:t>
            </a:r>
          </a:p>
        </p:txBody>
      </p:sp>
      <p:sp>
        <p:nvSpPr>
          <p:cNvPr id="53" name="Text Placeholder 8">
            <a:extLst>
              <a:ext uri="{FF2B5EF4-FFF2-40B4-BE49-F238E27FC236}">
                <a16:creationId xmlns:a16="http://schemas.microsoft.com/office/drawing/2014/main" id="{7BE23BA2-9F31-4314-A4C4-5DC3AF1185A1}"/>
              </a:ext>
            </a:extLst>
          </p:cNvPr>
          <p:cNvSpPr>
            <a:spLocks noGrp="1"/>
          </p:cNvSpPr>
          <p:nvPr>
            <p:ph type="body" sz="quarter" idx="57" hasCustomPrompt="1"/>
          </p:nvPr>
        </p:nvSpPr>
        <p:spPr>
          <a:xfrm>
            <a:off x="1522112" y="4019859"/>
            <a:ext cx="2574549" cy="1131464"/>
          </a:xfrm>
        </p:spPr>
        <p:txBody>
          <a:bodyPr wrap="square">
            <a:spAutoFit/>
          </a:bodyPr>
          <a:lstStyle>
            <a:lvl1pPr algn="ctr">
              <a:lnSpc>
                <a:spcPct val="110000"/>
              </a:lnSpc>
              <a:defRPr sz="1700" i="1">
                <a:latin typeface="+mj-lt"/>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Tree>
    <p:extLst>
      <p:ext uri="{BB962C8B-B14F-4D97-AF65-F5344CB8AC3E}">
        <p14:creationId xmlns:p14="http://schemas.microsoft.com/office/powerpoint/2010/main" val="119992494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 quotes (B)">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1601206" y="1096475"/>
            <a:ext cx="2416361" cy="2067568"/>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4943625" y="1096475"/>
            <a:ext cx="2416361" cy="2067568"/>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8174435" y="1096475"/>
            <a:ext cx="2416361" cy="2067568"/>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9182641" y="3429000"/>
            <a:ext cx="399950" cy="750526"/>
          </a:xfrm>
        </p:spPr>
        <p:txBody>
          <a:bodyPr wrap="none" anchor="t">
            <a:spAutoFit/>
          </a:bodyPr>
          <a:lstStyle>
            <a:lvl1pPr algn="ctr">
              <a:lnSpc>
                <a:spcPct val="80000"/>
              </a:lnSpc>
              <a:defRPr sz="6000" b="1">
                <a:solidFill>
                  <a:schemeClr val="bg1"/>
                </a:solidFill>
                <a:latin typeface="+mn-lt"/>
              </a:defRPr>
            </a:lvl1pPr>
          </a:lstStyle>
          <a:p>
            <a:r>
              <a:rPr lang="de-DE"/>
              <a:t>“</a:t>
            </a:r>
          </a:p>
        </p:txBody>
      </p:sp>
      <p:sp>
        <p:nvSpPr>
          <p:cNvPr id="36" name="Text Placeholder 8">
            <a:extLst>
              <a:ext uri="{FF2B5EF4-FFF2-40B4-BE49-F238E27FC236}">
                <a16:creationId xmlns:a16="http://schemas.microsoft.com/office/drawing/2014/main" id="{E157DB1A-9087-4F38-80D2-9D69DBB5BB3E}"/>
              </a:ext>
            </a:extLst>
          </p:cNvPr>
          <p:cNvSpPr>
            <a:spLocks noGrp="1"/>
          </p:cNvSpPr>
          <p:nvPr>
            <p:ph type="body" sz="quarter" idx="42" hasCustomPrompt="1"/>
          </p:nvPr>
        </p:nvSpPr>
        <p:spPr>
          <a:xfrm>
            <a:off x="1607792" y="5690707"/>
            <a:ext cx="2403188"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NAME SURNAME</a:t>
            </a:r>
          </a:p>
        </p:txBody>
      </p:sp>
      <p:sp>
        <p:nvSpPr>
          <p:cNvPr id="37" name="Text Placeholder 8">
            <a:extLst>
              <a:ext uri="{FF2B5EF4-FFF2-40B4-BE49-F238E27FC236}">
                <a16:creationId xmlns:a16="http://schemas.microsoft.com/office/drawing/2014/main" id="{7B506D28-408C-44C3-A057-435D237F2D55}"/>
              </a:ext>
            </a:extLst>
          </p:cNvPr>
          <p:cNvSpPr>
            <a:spLocks noGrp="1"/>
          </p:cNvSpPr>
          <p:nvPr>
            <p:ph type="body" sz="quarter" idx="43" hasCustomPrompt="1"/>
          </p:nvPr>
        </p:nvSpPr>
        <p:spPr>
          <a:xfrm>
            <a:off x="4950212" y="5690707"/>
            <a:ext cx="2403188"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NAME SURNAME</a:t>
            </a:r>
          </a:p>
        </p:txBody>
      </p:sp>
      <p:sp>
        <p:nvSpPr>
          <p:cNvPr id="38" name="Text Placeholder 8">
            <a:extLst>
              <a:ext uri="{FF2B5EF4-FFF2-40B4-BE49-F238E27FC236}">
                <a16:creationId xmlns:a16="http://schemas.microsoft.com/office/drawing/2014/main" id="{A0546B79-867A-41A9-91DF-BFDB2DC7D685}"/>
              </a:ext>
            </a:extLst>
          </p:cNvPr>
          <p:cNvSpPr>
            <a:spLocks noGrp="1"/>
          </p:cNvSpPr>
          <p:nvPr>
            <p:ph type="body" sz="quarter" idx="44" hasCustomPrompt="1"/>
          </p:nvPr>
        </p:nvSpPr>
        <p:spPr>
          <a:xfrm>
            <a:off x="8181022" y="5690707"/>
            <a:ext cx="2403188"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NAME SURNAME</a:t>
            </a:r>
          </a:p>
        </p:txBody>
      </p:sp>
      <p:sp>
        <p:nvSpPr>
          <p:cNvPr id="44" name="Text Placeholder 8">
            <a:extLst>
              <a:ext uri="{FF2B5EF4-FFF2-40B4-BE49-F238E27FC236}">
                <a16:creationId xmlns:a16="http://schemas.microsoft.com/office/drawing/2014/main" id="{574E10BA-6C1F-4FB6-A1F3-B08615F3B9EC}"/>
              </a:ext>
            </a:extLst>
          </p:cNvPr>
          <p:cNvSpPr>
            <a:spLocks noGrp="1"/>
          </p:cNvSpPr>
          <p:nvPr>
            <p:ph type="body" sz="quarter" idx="47" hasCustomPrompt="1"/>
          </p:nvPr>
        </p:nvSpPr>
        <p:spPr>
          <a:xfrm>
            <a:off x="8095342" y="4019859"/>
            <a:ext cx="2574549" cy="1131464"/>
          </a:xfrm>
        </p:spPr>
        <p:txBody>
          <a:bodyPr wrap="square">
            <a:spAutoFit/>
          </a:bodyPr>
          <a:lstStyle>
            <a:lvl1pPr algn="ctr">
              <a:lnSpc>
                <a:spcPct val="110000"/>
              </a:lnSpc>
              <a:defRPr sz="1700" i="1">
                <a:solidFill>
                  <a:schemeClr val="bg1"/>
                </a:solidFill>
                <a:latin typeface="+mj-lt"/>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50" name="Text Placeholder 8">
            <a:extLst>
              <a:ext uri="{FF2B5EF4-FFF2-40B4-BE49-F238E27FC236}">
                <a16:creationId xmlns:a16="http://schemas.microsoft.com/office/drawing/2014/main" id="{51791BDC-42A4-42CB-9583-CBE6DCE28B72}"/>
              </a:ext>
            </a:extLst>
          </p:cNvPr>
          <p:cNvSpPr>
            <a:spLocks noGrp="1"/>
          </p:cNvSpPr>
          <p:nvPr>
            <p:ph type="body" sz="quarter" idx="54" hasCustomPrompt="1"/>
          </p:nvPr>
        </p:nvSpPr>
        <p:spPr>
          <a:xfrm>
            <a:off x="5951830" y="3429000"/>
            <a:ext cx="399950" cy="750526"/>
          </a:xfrm>
        </p:spPr>
        <p:txBody>
          <a:bodyPr wrap="none" anchor="t">
            <a:spAutoFit/>
          </a:bodyPr>
          <a:lstStyle>
            <a:lvl1pPr algn="ctr">
              <a:lnSpc>
                <a:spcPct val="80000"/>
              </a:lnSpc>
              <a:defRPr sz="6000" b="1">
                <a:solidFill>
                  <a:schemeClr val="bg1"/>
                </a:solidFill>
                <a:latin typeface="+mn-lt"/>
              </a:defRPr>
            </a:lvl1pPr>
          </a:lstStyle>
          <a:p>
            <a:r>
              <a:rPr lang="de-DE"/>
              <a:t>“</a:t>
            </a:r>
          </a:p>
        </p:txBody>
      </p:sp>
      <p:sp>
        <p:nvSpPr>
          <p:cNvPr id="51" name="Text Placeholder 8">
            <a:extLst>
              <a:ext uri="{FF2B5EF4-FFF2-40B4-BE49-F238E27FC236}">
                <a16:creationId xmlns:a16="http://schemas.microsoft.com/office/drawing/2014/main" id="{7C8D12DD-FD11-440A-9682-311DBCC174D7}"/>
              </a:ext>
            </a:extLst>
          </p:cNvPr>
          <p:cNvSpPr>
            <a:spLocks noGrp="1"/>
          </p:cNvSpPr>
          <p:nvPr>
            <p:ph type="body" sz="quarter" idx="55" hasCustomPrompt="1"/>
          </p:nvPr>
        </p:nvSpPr>
        <p:spPr>
          <a:xfrm>
            <a:off x="4864531" y="4019859"/>
            <a:ext cx="2574549" cy="1131464"/>
          </a:xfrm>
        </p:spPr>
        <p:txBody>
          <a:bodyPr wrap="square">
            <a:spAutoFit/>
          </a:bodyPr>
          <a:lstStyle>
            <a:lvl1pPr algn="ctr">
              <a:lnSpc>
                <a:spcPct val="110000"/>
              </a:lnSpc>
              <a:defRPr sz="1700" i="1">
                <a:solidFill>
                  <a:schemeClr val="bg1"/>
                </a:solidFill>
                <a:latin typeface="+mj-lt"/>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52" name="Text Placeholder 8">
            <a:extLst>
              <a:ext uri="{FF2B5EF4-FFF2-40B4-BE49-F238E27FC236}">
                <a16:creationId xmlns:a16="http://schemas.microsoft.com/office/drawing/2014/main" id="{4ABDF1D3-DCA9-4A9E-8398-301854AEC6E2}"/>
              </a:ext>
            </a:extLst>
          </p:cNvPr>
          <p:cNvSpPr>
            <a:spLocks noGrp="1"/>
          </p:cNvSpPr>
          <p:nvPr>
            <p:ph type="body" sz="quarter" idx="56" hasCustomPrompt="1"/>
          </p:nvPr>
        </p:nvSpPr>
        <p:spPr>
          <a:xfrm>
            <a:off x="2609411" y="3429000"/>
            <a:ext cx="399950" cy="750526"/>
          </a:xfrm>
        </p:spPr>
        <p:txBody>
          <a:bodyPr wrap="none" anchor="t">
            <a:spAutoFit/>
          </a:bodyPr>
          <a:lstStyle>
            <a:lvl1pPr algn="ctr">
              <a:lnSpc>
                <a:spcPct val="80000"/>
              </a:lnSpc>
              <a:defRPr sz="6000" b="1">
                <a:solidFill>
                  <a:schemeClr val="bg1"/>
                </a:solidFill>
                <a:latin typeface="+mn-lt"/>
              </a:defRPr>
            </a:lvl1pPr>
          </a:lstStyle>
          <a:p>
            <a:r>
              <a:rPr lang="de-DE"/>
              <a:t>“</a:t>
            </a:r>
          </a:p>
        </p:txBody>
      </p:sp>
      <p:sp>
        <p:nvSpPr>
          <p:cNvPr id="53" name="Text Placeholder 8">
            <a:extLst>
              <a:ext uri="{FF2B5EF4-FFF2-40B4-BE49-F238E27FC236}">
                <a16:creationId xmlns:a16="http://schemas.microsoft.com/office/drawing/2014/main" id="{7BE23BA2-9F31-4314-A4C4-5DC3AF1185A1}"/>
              </a:ext>
            </a:extLst>
          </p:cNvPr>
          <p:cNvSpPr>
            <a:spLocks noGrp="1"/>
          </p:cNvSpPr>
          <p:nvPr>
            <p:ph type="body" sz="quarter" idx="57" hasCustomPrompt="1"/>
          </p:nvPr>
        </p:nvSpPr>
        <p:spPr>
          <a:xfrm>
            <a:off x="1522112" y="4019859"/>
            <a:ext cx="2574549" cy="1131464"/>
          </a:xfrm>
        </p:spPr>
        <p:txBody>
          <a:bodyPr wrap="square">
            <a:spAutoFit/>
          </a:bodyPr>
          <a:lstStyle>
            <a:lvl1pPr algn="ctr">
              <a:lnSpc>
                <a:spcPct val="110000"/>
              </a:lnSpc>
              <a:defRPr sz="1700" i="1">
                <a:solidFill>
                  <a:schemeClr val="bg1"/>
                </a:solidFill>
                <a:latin typeface="+mj-lt"/>
              </a:defRPr>
            </a:lvl1pPr>
          </a:lstStyle>
          <a:p>
            <a:r>
              <a:rPr lang="en-US"/>
              <a:t>Quote ipsum dolor sit, </a:t>
            </a:r>
            <a:r>
              <a:rPr lang="en-US" err="1"/>
              <a:t>adipisicing</a:t>
            </a:r>
            <a:r>
              <a:rPr lang="en-US"/>
              <a:t> </a:t>
            </a:r>
            <a:r>
              <a:rPr lang="en-US" err="1"/>
              <a:t>tempor</a:t>
            </a:r>
            <a:r>
              <a:rPr lang="en-US"/>
              <a:t>, </a:t>
            </a:r>
            <a:r>
              <a:rPr lang="en-US" err="1"/>
              <a:t>adipisicing</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grpSp>
        <p:nvGrpSpPr>
          <p:cNvPr id="19" name="Group">
            <a:extLst>
              <a:ext uri="{FF2B5EF4-FFF2-40B4-BE49-F238E27FC236}">
                <a16:creationId xmlns:a16="http://schemas.microsoft.com/office/drawing/2014/main" id="{C3314D43-655D-4065-B649-F57BFABB3A32}"/>
              </a:ext>
            </a:extLst>
          </p:cNvPr>
          <p:cNvGrpSpPr/>
          <p:nvPr userDrawn="1"/>
        </p:nvGrpSpPr>
        <p:grpSpPr>
          <a:xfrm>
            <a:off x="442725" y="6414910"/>
            <a:ext cx="442827" cy="442827"/>
            <a:chOff x="0" y="0"/>
            <a:chExt cx="885651" cy="885651"/>
          </a:xfrm>
        </p:grpSpPr>
        <p:sp>
          <p:nvSpPr>
            <p:cNvPr id="20" name="Square">
              <a:extLst>
                <a:ext uri="{FF2B5EF4-FFF2-40B4-BE49-F238E27FC236}">
                  <a16:creationId xmlns:a16="http://schemas.microsoft.com/office/drawing/2014/main" id="{0B6341CB-B85F-4CE0-897F-935099A27931}"/>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21" name="Image">
              <a:extLst>
                <a:ext uri="{FF2B5EF4-FFF2-40B4-BE49-F238E27FC236}">
                  <a16:creationId xmlns:a16="http://schemas.microsoft.com/office/drawing/2014/main" id="{2C87D360-0A29-4547-9BF6-A7891D8DC885}"/>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546089018"/>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meline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3680-12A0-4B8C-8F6F-282143E780E0}"/>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F5996065-857C-4EBE-A829-04E6A38C47DD}"/>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04CBCA3A-3297-4A70-8CD5-DE010EB138E7}"/>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F8B2C8CC-F071-476E-8ACB-AD525B712CB8}"/>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159AE81D-93FC-4B96-A9A4-08216B640EC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1" name="Text Placeholder 8">
            <a:extLst>
              <a:ext uri="{FF2B5EF4-FFF2-40B4-BE49-F238E27FC236}">
                <a16:creationId xmlns:a16="http://schemas.microsoft.com/office/drawing/2014/main" id="{FD19F8F7-550A-48B5-A27C-5EB1D1C919C1}"/>
              </a:ext>
            </a:extLst>
          </p:cNvPr>
          <p:cNvSpPr>
            <a:spLocks noGrp="1"/>
          </p:cNvSpPr>
          <p:nvPr>
            <p:ph type="body" sz="quarter" idx="42" hasCustomPrompt="1"/>
          </p:nvPr>
        </p:nvSpPr>
        <p:spPr>
          <a:xfrm>
            <a:off x="1138753" y="4497595"/>
            <a:ext cx="2424944"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Subtitle</a:t>
            </a:r>
          </a:p>
        </p:txBody>
      </p:sp>
      <p:sp>
        <p:nvSpPr>
          <p:cNvPr id="12" name="Text Placeholder 8">
            <a:extLst>
              <a:ext uri="{FF2B5EF4-FFF2-40B4-BE49-F238E27FC236}">
                <a16:creationId xmlns:a16="http://schemas.microsoft.com/office/drawing/2014/main" id="{6776FB67-0AEF-4F4B-A214-45E4C1404FE9}"/>
              </a:ext>
            </a:extLst>
          </p:cNvPr>
          <p:cNvSpPr>
            <a:spLocks noGrp="1"/>
          </p:cNvSpPr>
          <p:nvPr>
            <p:ph type="body" sz="quarter" idx="57" hasCustomPrompt="1"/>
          </p:nvPr>
        </p:nvSpPr>
        <p:spPr>
          <a:xfrm>
            <a:off x="1138752" y="3161666"/>
            <a:ext cx="2424945" cy="410113"/>
          </a:xfrm>
        </p:spPr>
        <p:txBody>
          <a:bodyPr wrap="square">
            <a:spAutoFit/>
          </a:bodyPr>
          <a:lstStyle>
            <a:lvl1pPr algn="ctr">
              <a:lnSpc>
                <a:spcPct val="110000"/>
              </a:lnSpc>
              <a:defRPr sz="2600" i="0">
                <a:latin typeface="+mj-lt"/>
              </a:defRPr>
            </a:lvl1pPr>
          </a:lstStyle>
          <a:p>
            <a:r>
              <a:rPr lang="en-US"/>
              <a:t>Month</a:t>
            </a:r>
          </a:p>
        </p:txBody>
      </p:sp>
      <p:sp>
        <p:nvSpPr>
          <p:cNvPr id="16" name="Text Placeholder 8">
            <a:extLst>
              <a:ext uri="{FF2B5EF4-FFF2-40B4-BE49-F238E27FC236}">
                <a16:creationId xmlns:a16="http://schemas.microsoft.com/office/drawing/2014/main" id="{D2C24D1F-26BA-43AD-821A-9FF0EA878431}"/>
              </a:ext>
            </a:extLst>
          </p:cNvPr>
          <p:cNvSpPr>
            <a:spLocks noGrp="1"/>
          </p:cNvSpPr>
          <p:nvPr>
            <p:ph type="body" sz="quarter" idx="27" hasCustomPrompt="1"/>
          </p:nvPr>
        </p:nvSpPr>
        <p:spPr>
          <a:xfrm>
            <a:off x="1289015" y="4878429"/>
            <a:ext cx="2124419" cy="882710"/>
          </a:xfrm>
        </p:spPr>
        <p:txBody>
          <a:bodyPr wrap="square">
            <a:spAutoFit/>
          </a:bodyPr>
          <a:lstStyle>
            <a:lvl1pPr algn="ctr">
              <a:lnSpc>
                <a:spcPct val="140000"/>
              </a:lnSpc>
              <a:defRPr sz="1050"/>
            </a:lvl1pPr>
          </a:lstStyle>
          <a:p>
            <a:r>
              <a:rPr lang="de-DE"/>
              <a:t>Description text dolor amet, consectetur adipisicing, lorem smet in alerno repre erit inaet voluptate.</a:t>
            </a:r>
          </a:p>
        </p:txBody>
      </p:sp>
      <p:sp>
        <p:nvSpPr>
          <p:cNvPr id="19" name="Text Placeholder 8">
            <a:extLst>
              <a:ext uri="{FF2B5EF4-FFF2-40B4-BE49-F238E27FC236}">
                <a16:creationId xmlns:a16="http://schemas.microsoft.com/office/drawing/2014/main" id="{9B95C82C-B03C-45AF-84FC-39F5BA8AA0BD}"/>
              </a:ext>
            </a:extLst>
          </p:cNvPr>
          <p:cNvSpPr>
            <a:spLocks noGrp="1"/>
          </p:cNvSpPr>
          <p:nvPr>
            <p:ph type="body" sz="quarter" idx="58" hasCustomPrompt="1"/>
          </p:nvPr>
        </p:nvSpPr>
        <p:spPr>
          <a:xfrm>
            <a:off x="3638499" y="4497595"/>
            <a:ext cx="2424944"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Subtitle</a:t>
            </a:r>
          </a:p>
        </p:txBody>
      </p:sp>
      <p:sp>
        <p:nvSpPr>
          <p:cNvPr id="20" name="Text Placeholder 8">
            <a:extLst>
              <a:ext uri="{FF2B5EF4-FFF2-40B4-BE49-F238E27FC236}">
                <a16:creationId xmlns:a16="http://schemas.microsoft.com/office/drawing/2014/main" id="{75B82B37-85BC-4F70-894C-7EDAC6CB597F}"/>
              </a:ext>
            </a:extLst>
          </p:cNvPr>
          <p:cNvSpPr>
            <a:spLocks noGrp="1"/>
          </p:cNvSpPr>
          <p:nvPr>
            <p:ph type="body" sz="quarter" idx="59" hasCustomPrompt="1"/>
          </p:nvPr>
        </p:nvSpPr>
        <p:spPr>
          <a:xfrm>
            <a:off x="3638498" y="3161666"/>
            <a:ext cx="2424945" cy="410113"/>
          </a:xfrm>
        </p:spPr>
        <p:txBody>
          <a:bodyPr wrap="square">
            <a:spAutoFit/>
          </a:bodyPr>
          <a:lstStyle>
            <a:lvl1pPr algn="ctr">
              <a:lnSpc>
                <a:spcPct val="110000"/>
              </a:lnSpc>
              <a:defRPr sz="2600" i="0">
                <a:latin typeface="+mj-lt"/>
              </a:defRPr>
            </a:lvl1pPr>
          </a:lstStyle>
          <a:p>
            <a:r>
              <a:rPr lang="en-US"/>
              <a:t>Month</a:t>
            </a:r>
          </a:p>
        </p:txBody>
      </p:sp>
      <p:sp>
        <p:nvSpPr>
          <p:cNvPr id="21" name="Text Placeholder 8">
            <a:extLst>
              <a:ext uri="{FF2B5EF4-FFF2-40B4-BE49-F238E27FC236}">
                <a16:creationId xmlns:a16="http://schemas.microsoft.com/office/drawing/2014/main" id="{DCBE138F-8246-4485-8617-3F013826CCAD}"/>
              </a:ext>
            </a:extLst>
          </p:cNvPr>
          <p:cNvSpPr>
            <a:spLocks noGrp="1"/>
          </p:cNvSpPr>
          <p:nvPr>
            <p:ph type="body" sz="quarter" idx="60" hasCustomPrompt="1"/>
          </p:nvPr>
        </p:nvSpPr>
        <p:spPr>
          <a:xfrm>
            <a:off x="3788761" y="4878429"/>
            <a:ext cx="2124419" cy="882710"/>
          </a:xfrm>
        </p:spPr>
        <p:txBody>
          <a:bodyPr wrap="square">
            <a:spAutoFit/>
          </a:bodyPr>
          <a:lstStyle>
            <a:lvl1pPr algn="ctr">
              <a:lnSpc>
                <a:spcPct val="140000"/>
              </a:lnSpc>
              <a:defRPr sz="1050"/>
            </a:lvl1pPr>
          </a:lstStyle>
          <a:p>
            <a:r>
              <a:rPr lang="de-DE"/>
              <a:t>Description text dolor amet, consectetur adipisicing, lorem smet in alerno repre erit inaet voluptate.</a:t>
            </a:r>
          </a:p>
        </p:txBody>
      </p:sp>
      <p:sp>
        <p:nvSpPr>
          <p:cNvPr id="22" name="Text Placeholder 8">
            <a:extLst>
              <a:ext uri="{FF2B5EF4-FFF2-40B4-BE49-F238E27FC236}">
                <a16:creationId xmlns:a16="http://schemas.microsoft.com/office/drawing/2014/main" id="{CF01358A-F109-43C5-B262-49B2CFAECC52}"/>
              </a:ext>
            </a:extLst>
          </p:cNvPr>
          <p:cNvSpPr>
            <a:spLocks noGrp="1"/>
          </p:cNvSpPr>
          <p:nvPr>
            <p:ph type="body" sz="quarter" idx="61" hasCustomPrompt="1"/>
          </p:nvPr>
        </p:nvSpPr>
        <p:spPr>
          <a:xfrm>
            <a:off x="6138245" y="4497595"/>
            <a:ext cx="2424944"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Subtitle</a:t>
            </a:r>
          </a:p>
        </p:txBody>
      </p:sp>
      <p:sp>
        <p:nvSpPr>
          <p:cNvPr id="23" name="Text Placeholder 8">
            <a:extLst>
              <a:ext uri="{FF2B5EF4-FFF2-40B4-BE49-F238E27FC236}">
                <a16:creationId xmlns:a16="http://schemas.microsoft.com/office/drawing/2014/main" id="{307705CD-ED01-49C5-9A81-D9E5F9ADF53D}"/>
              </a:ext>
            </a:extLst>
          </p:cNvPr>
          <p:cNvSpPr>
            <a:spLocks noGrp="1"/>
          </p:cNvSpPr>
          <p:nvPr>
            <p:ph type="body" sz="quarter" idx="62" hasCustomPrompt="1"/>
          </p:nvPr>
        </p:nvSpPr>
        <p:spPr>
          <a:xfrm>
            <a:off x="6138244" y="3161666"/>
            <a:ext cx="2424945" cy="410113"/>
          </a:xfrm>
        </p:spPr>
        <p:txBody>
          <a:bodyPr wrap="square">
            <a:spAutoFit/>
          </a:bodyPr>
          <a:lstStyle>
            <a:lvl1pPr algn="ctr">
              <a:lnSpc>
                <a:spcPct val="110000"/>
              </a:lnSpc>
              <a:defRPr sz="2600" i="0">
                <a:latin typeface="+mj-lt"/>
              </a:defRPr>
            </a:lvl1pPr>
          </a:lstStyle>
          <a:p>
            <a:r>
              <a:rPr lang="en-US"/>
              <a:t>Month</a:t>
            </a:r>
          </a:p>
        </p:txBody>
      </p:sp>
      <p:sp>
        <p:nvSpPr>
          <p:cNvPr id="24" name="Text Placeholder 8">
            <a:extLst>
              <a:ext uri="{FF2B5EF4-FFF2-40B4-BE49-F238E27FC236}">
                <a16:creationId xmlns:a16="http://schemas.microsoft.com/office/drawing/2014/main" id="{048FD75B-366C-4758-AFD7-42ABBEC10C95}"/>
              </a:ext>
            </a:extLst>
          </p:cNvPr>
          <p:cNvSpPr>
            <a:spLocks noGrp="1"/>
          </p:cNvSpPr>
          <p:nvPr>
            <p:ph type="body" sz="quarter" idx="63" hasCustomPrompt="1"/>
          </p:nvPr>
        </p:nvSpPr>
        <p:spPr>
          <a:xfrm>
            <a:off x="6288507" y="4878429"/>
            <a:ext cx="2124419" cy="882710"/>
          </a:xfrm>
        </p:spPr>
        <p:txBody>
          <a:bodyPr wrap="square">
            <a:spAutoFit/>
          </a:bodyPr>
          <a:lstStyle>
            <a:lvl1pPr algn="ctr">
              <a:lnSpc>
                <a:spcPct val="140000"/>
              </a:lnSpc>
              <a:defRPr sz="1050"/>
            </a:lvl1pPr>
          </a:lstStyle>
          <a:p>
            <a:r>
              <a:rPr lang="de-DE"/>
              <a:t>Description text dolor amet, consectetur adipisicing, lorem smet in alerno repre erit inaet voluptate.</a:t>
            </a:r>
          </a:p>
        </p:txBody>
      </p:sp>
      <p:sp>
        <p:nvSpPr>
          <p:cNvPr id="25" name="Text Placeholder 8">
            <a:extLst>
              <a:ext uri="{FF2B5EF4-FFF2-40B4-BE49-F238E27FC236}">
                <a16:creationId xmlns:a16="http://schemas.microsoft.com/office/drawing/2014/main" id="{9CB91089-DD32-43F9-BA4C-F8B3BE80D6A1}"/>
              </a:ext>
            </a:extLst>
          </p:cNvPr>
          <p:cNvSpPr>
            <a:spLocks noGrp="1"/>
          </p:cNvSpPr>
          <p:nvPr>
            <p:ph type="body" sz="quarter" idx="64" hasCustomPrompt="1"/>
          </p:nvPr>
        </p:nvSpPr>
        <p:spPr>
          <a:xfrm>
            <a:off x="8637991" y="4497595"/>
            <a:ext cx="2424944"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Subtitle</a:t>
            </a:r>
          </a:p>
        </p:txBody>
      </p:sp>
      <p:sp>
        <p:nvSpPr>
          <p:cNvPr id="26" name="Text Placeholder 8">
            <a:extLst>
              <a:ext uri="{FF2B5EF4-FFF2-40B4-BE49-F238E27FC236}">
                <a16:creationId xmlns:a16="http://schemas.microsoft.com/office/drawing/2014/main" id="{1CB50C2A-43B5-4919-9D39-8260D1813938}"/>
              </a:ext>
            </a:extLst>
          </p:cNvPr>
          <p:cNvSpPr>
            <a:spLocks noGrp="1"/>
          </p:cNvSpPr>
          <p:nvPr>
            <p:ph type="body" sz="quarter" idx="65" hasCustomPrompt="1"/>
          </p:nvPr>
        </p:nvSpPr>
        <p:spPr>
          <a:xfrm>
            <a:off x="8637991" y="3161666"/>
            <a:ext cx="2424945" cy="410113"/>
          </a:xfrm>
        </p:spPr>
        <p:txBody>
          <a:bodyPr wrap="square">
            <a:spAutoFit/>
          </a:bodyPr>
          <a:lstStyle>
            <a:lvl1pPr algn="ctr">
              <a:lnSpc>
                <a:spcPct val="110000"/>
              </a:lnSpc>
              <a:defRPr sz="2600" i="0">
                <a:latin typeface="+mj-lt"/>
              </a:defRPr>
            </a:lvl1pPr>
          </a:lstStyle>
          <a:p>
            <a:r>
              <a:rPr lang="en-US"/>
              <a:t>Month</a:t>
            </a:r>
          </a:p>
        </p:txBody>
      </p:sp>
      <p:sp>
        <p:nvSpPr>
          <p:cNvPr id="27" name="Text Placeholder 8">
            <a:extLst>
              <a:ext uri="{FF2B5EF4-FFF2-40B4-BE49-F238E27FC236}">
                <a16:creationId xmlns:a16="http://schemas.microsoft.com/office/drawing/2014/main" id="{256A8A8C-5EF6-4F35-BEB9-C946B0E8483F}"/>
              </a:ext>
            </a:extLst>
          </p:cNvPr>
          <p:cNvSpPr>
            <a:spLocks noGrp="1"/>
          </p:cNvSpPr>
          <p:nvPr>
            <p:ph type="body" sz="quarter" idx="66" hasCustomPrompt="1"/>
          </p:nvPr>
        </p:nvSpPr>
        <p:spPr>
          <a:xfrm>
            <a:off x="8788253" y="4878429"/>
            <a:ext cx="2124419" cy="882710"/>
          </a:xfrm>
        </p:spPr>
        <p:txBody>
          <a:bodyPr wrap="square">
            <a:spAutoFit/>
          </a:bodyPr>
          <a:lstStyle>
            <a:lvl1pPr algn="ctr">
              <a:lnSpc>
                <a:spcPct val="140000"/>
              </a:lnSpc>
              <a:defRPr sz="1050"/>
            </a:lvl1pPr>
          </a:lstStyle>
          <a:p>
            <a:r>
              <a:rPr lang="de-DE"/>
              <a:t>Description text dolor amet, consectetur adipisicing, lorem smet in alerno repre erit inaet voluptate.</a:t>
            </a:r>
          </a:p>
        </p:txBody>
      </p:sp>
      <p:sp>
        <p:nvSpPr>
          <p:cNvPr id="28" name="Line">
            <a:extLst>
              <a:ext uri="{FF2B5EF4-FFF2-40B4-BE49-F238E27FC236}">
                <a16:creationId xmlns:a16="http://schemas.microsoft.com/office/drawing/2014/main" id="{7BEFB770-6849-4525-B60E-5C842A8491FE}"/>
              </a:ext>
            </a:extLst>
          </p:cNvPr>
          <p:cNvSpPr/>
          <p:nvPr userDrawn="1"/>
        </p:nvSpPr>
        <p:spPr>
          <a:xfrm>
            <a:off x="882650" y="3950664"/>
            <a:ext cx="10426701" cy="1"/>
          </a:xfrm>
          <a:prstGeom prst="line">
            <a:avLst/>
          </a:prstGeom>
          <a:ln w="12700">
            <a:solidFill>
              <a:srgbClr val="C6C6C6"/>
            </a:solidFill>
            <a:miter lim="400000"/>
          </a:ln>
        </p:spPr>
        <p:txBody>
          <a:bodyPr lIns="22859" tIns="22859" rIns="22859" bIns="22859"/>
          <a:lstStyle/>
          <a:p>
            <a:pPr marR="0" defTabSz="412750">
              <a:lnSpc>
                <a:spcPct val="130000"/>
              </a:lnSpc>
              <a:spcBef>
                <a:spcPts val="1000"/>
              </a:spcBef>
              <a:defRPr sz="3000">
                <a:uFillTx/>
              </a:defRPr>
            </a:pPr>
            <a:endParaRPr sz="1500"/>
          </a:p>
        </p:txBody>
      </p:sp>
      <p:sp>
        <p:nvSpPr>
          <p:cNvPr id="29" name="Shape">
            <a:extLst>
              <a:ext uri="{FF2B5EF4-FFF2-40B4-BE49-F238E27FC236}">
                <a16:creationId xmlns:a16="http://schemas.microsoft.com/office/drawing/2014/main" id="{F56F2F10-90D5-496B-A407-B9E08CED7E8A}"/>
              </a:ext>
            </a:extLst>
          </p:cNvPr>
          <p:cNvSpPr>
            <a:spLocks noGrp="1"/>
          </p:cNvSpPr>
          <p:nvPr>
            <p:ph type="body" sz="quarter" idx="24" hasCustomPrompt="1"/>
          </p:nvPr>
        </p:nvSpPr>
        <p:spPr>
          <a:xfrm>
            <a:off x="2234657" y="3834097"/>
            <a:ext cx="233135" cy="2331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tx1"/>
          </a:solidFill>
        </p:spPr>
        <p:txBody>
          <a:bodyPr lIns="50800" tIns="50800" rIns="50800" bIns="50800" anchor="ctr">
            <a:noAutofit/>
          </a:bodyPr>
          <a:lstStyle>
            <a:lvl1pPr defTabSz="411480">
              <a:lnSpc>
                <a:spcPct val="130000"/>
              </a:lnSpc>
              <a:spcBef>
                <a:spcPts val="0"/>
              </a:spcBef>
              <a:defRPr sz="2400" b="0">
                <a:solidFill>
                  <a:schemeClr val="accent1">
                    <a:lumOff val="-57413"/>
                  </a:schemeClr>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0" name="Shape">
            <a:extLst>
              <a:ext uri="{FF2B5EF4-FFF2-40B4-BE49-F238E27FC236}">
                <a16:creationId xmlns:a16="http://schemas.microsoft.com/office/drawing/2014/main" id="{F1F04511-37F4-4DF5-AA15-F9ABE7393DF6}"/>
              </a:ext>
            </a:extLst>
          </p:cNvPr>
          <p:cNvSpPr>
            <a:spLocks noGrp="1"/>
          </p:cNvSpPr>
          <p:nvPr>
            <p:ph type="body" sz="quarter" idx="28" hasCustomPrompt="1"/>
          </p:nvPr>
        </p:nvSpPr>
        <p:spPr>
          <a:xfrm>
            <a:off x="4734404" y="3834097"/>
            <a:ext cx="233135" cy="2331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tx1"/>
          </a:solidFill>
        </p:spPr>
        <p:txBody>
          <a:bodyPr lIns="50800" tIns="50800" rIns="50800" bIns="50800" anchor="ctr">
            <a:noAutofit/>
          </a:bodyPr>
          <a:lstStyle>
            <a:lvl1pPr defTabSz="411480">
              <a:lnSpc>
                <a:spcPct val="130000"/>
              </a:lnSpc>
              <a:spcBef>
                <a:spcPts val="0"/>
              </a:spcBef>
              <a:defRPr sz="2400" b="0">
                <a:solidFill>
                  <a:schemeClr val="accent1">
                    <a:lumOff val="-57413"/>
                  </a:schemeClr>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1" name="Shape">
            <a:extLst>
              <a:ext uri="{FF2B5EF4-FFF2-40B4-BE49-F238E27FC236}">
                <a16:creationId xmlns:a16="http://schemas.microsoft.com/office/drawing/2014/main" id="{F0901FE0-8B00-47B5-820A-4182E854E0F6}"/>
              </a:ext>
            </a:extLst>
          </p:cNvPr>
          <p:cNvSpPr>
            <a:spLocks noGrp="1"/>
          </p:cNvSpPr>
          <p:nvPr>
            <p:ph type="body" sz="quarter" idx="32" hasCustomPrompt="1"/>
          </p:nvPr>
        </p:nvSpPr>
        <p:spPr>
          <a:xfrm>
            <a:off x="7234150" y="3834097"/>
            <a:ext cx="233135" cy="2331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tx1"/>
          </a:solidFill>
        </p:spPr>
        <p:txBody>
          <a:bodyPr lIns="50800" tIns="50800" rIns="50800" bIns="50800" anchor="ctr">
            <a:noAutofit/>
          </a:bodyPr>
          <a:lstStyle>
            <a:lvl1pPr defTabSz="411480">
              <a:lnSpc>
                <a:spcPct val="130000"/>
              </a:lnSpc>
              <a:spcBef>
                <a:spcPts val="0"/>
              </a:spcBef>
              <a:defRPr sz="2400" b="0">
                <a:solidFill>
                  <a:schemeClr val="accent1">
                    <a:lumOff val="-57413"/>
                  </a:schemeClr>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2" name="Shape">
            <a:extLst>
              <a:ext uri="{FF2B5EF4-FFF2-40B4-BE49-F238E27FC236}">
                <a16:creationId xmlns:a16="http://schemas.microsoft.com/office/drawing/2014/main" id="{38A83B6B-64E9-437C-AD64-3CA92539644F}"/>
              </a:ext>
            </a:extLst>
          </p:cNvPr>
          <p:cNvSpPr>
            <a:spLocks noGrp="1"/>
          </p:cNvSpPr>
          <p:nvPr>
            <p:ph type="body" sz="quarter" idx="36" hasCustomPrompt="1"/>
          </p:nvPr>
        </p:nvSpPr>
        <p:spPr>
          <a:xfrm>
            <a:off x="9733897" y="3834097"/>
            <a:ext cx="233135" cy="2331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tx1"/>
          </a:solidFill>
        </p:spPr>
        <p:txBody>
          <a:bodyPr lIns="50800" tIns="50800" rIns="50800" bIns="50800" anchor="ctr">
            <a:noAutofit/>
          </a:bodyPr>
          <a:lstStyle>
            <a:lvl1pPr defTabSz="411480">
              <a:lnSpc>
                <a:spcPct val="130000"/>
              </a:lnSpc>
              <a:spcBef>
                <a:spcPts val="0"/>
              </a:spcBef>
              <a:defRPr sz="2400" b="0">
                <a:solidFill>
                  <a:schemeClr val="accent1">
                    <a:lumOff val="-57413"/>
                  </a:schemeClr>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Tree>
    <p:extLst>
      <p:ext uri="{BB962C8B-B14F-4D97-AF65-F5344CB8AC3E}">
        <p14:creationId xmlns:p14="http://schemas.microsoft.com/office/powerpoint/2010/main" val="75926214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meline + text (B)">
    <p:bg>
      <p:bgPr>
        <a:solidFill>
          <a:schemeClr val="tx1"/>
        </a:solidFill>
        <a:effectLst/>
      </p:bgPr>
    </p:bg>
    <p:spTree>
      <p:nvGrpSpPr>
        <p:cNvPr id="1" name=""/>
        <p:cNvGrpSpPr/>
        <p:nvPr/>
      </p:nvGrpSpPr>
      <p:grpSpPr>
        <a:xfrm>
          <a:off x="0" y="0"/>
          <a:ext cx="0" cy="0"/>
          <a:chOff x="0" y="0"/>
          <a:chExt cx="0" cy="0"/>
        </a:xfrm>
      </p:grpSpPr>
      <p:sp>
        <p:nvSpPr>
          <p:cNvPr id="33" name="Line">
            <a:extLst>
              <a:ext uri="{FF2B5EF4-FFF2-40B4-BE49-F238E27FC236}">
                <a16:creationId xmlns:a16="http://schemas.microsoft.com/office/drawing/2014/main" id="{042C1213-6C3F-4436-86E8-140CFB7CDDAD}"/>
              </a:ext>
            </a:extLst>
          </p:cNvPr>
          <p:cNvSpPr/>
          <p:nvPr userDrawn="1"/>
        </p:nvSpPr>
        <p:spPr>
          <a:xfrm>
            <a:off x="882650" y="3950664"/>
            <a:ext cx="10426701" cy="1"/>
          </a:xfrm>
          <a:prstGeom prst="line">
            <a:avLst/>
          </a:prstGeom>
          <a:ln w="12700">
            <a:solidFill>
              <a:srgbClr val="C6C6C6"/>
            </a:solidFill>
            <a:miter lim="400000"/>
          </a:ln>
        </p:spPr>
        <p:txBody>
          <a:bodyPr lIns="22859" tIns="22859" rIns="22859" bIns="22859"/>
          <a:lstStyle/>
          <a:p>
            <a:pPr marR="0" defTabSz="412750">
              <a:lnSpc>
                <a:spcPct val="130000"/>
              </a:lnSpc>
              <a:spcBef>
                <a:spcPts val="1000"/>
              </a:spcBef>
              <a:defRPr sz="3000">
                <a:uFillTx/>
              </a:defRPr>
            </a:pPr>
            <a:endParaRPr sz="1500"/>
          </a:p>
        </p:txBody>
      </p:sp>
      <p:sp>
        <p:nvSpPr>
          <p:cNvPr id="2" name="Title 1">
            <a:extLst>
              <a:ext uri="{FF2B5EF4-FFF2-40B4-BE49-F238E27FC236}">
                <a16:creationId xmlns:a16="http://schemas.microsoft.com/office/drawing/2014/main" id="{910E3680-12A0-4B8C-8F6F-282143E780E0}"/>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4" name="Footer Placeholder 3">
            <a:extLst>
              <a:ext uri="{FF2B5EF4-FFF2-40B4-BE49-F238E27FC236}">
                <a16:creationId xmlns:a16="http://schemas.microsoft.com/office/drawing/2014/main" id="{F5996065-857C-4EBE-A829-04E6A38C47DD}"/>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04CBCA3A-3297-4A70-8CD5-DE010EB138E7}"/>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F8B2C8CC-F071-476E-8ACB-AD525B712CB8}"/>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11" name="Text Placeholder 8">
            <a:extLst>
              <a:ext uri="{FF2B5EF4-FFF2-40B4-BE49-F238E27FC236}">
                <a16:creationId xmlns:a16="http://schemas.microsoft.com/office/drawing/2014/main" id="{FD19F8F7-550A-48B5-A27C-5EB1D1C919C1}"/>
              </a:ext>
            </a:extLst>
          </p:cNvPr>
          <p:cNvSpPr>
            <a:spLocks noGrp="1"/>
          </p:cNvSpPr>
          <p:nvPr>
            <p:ph type="body" sz="quarter" idx="42" hasCustomPrompt="1"/>
          </p:nvPr>
        </p:nvSpPr>
        <p:spPr>
          <a:xfrm>
            <a:off x="1138753" y="4497595"/>
            <a:ext cx="2424944"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Subtitle</a:t>
            </a:r>
          </a:p>
        </p:txBody>
      </p:sp>
      <p:sp>
        <p:nvSpPr>
          <p:cNvPr id="12" name="Text Placeholder 8">
            <a:extLst>
              <a:ext uri="{FF2B5EF4-FFF2-40B4-BE49-F238E27FC236}">
                <a16:creationId xmlns:a16="http://schemas.microsoft.com/office/drawing/2014/main" id="{6776FB67-0AEF-4F4B-A214-45E4C1404FE9}"/>
              </a:ext>
            </a:extLst>
          </p:cNvPr>
          <p:cNvSpPr>
            <a:spLocks noGrp="1"/>
          </p:cNvSpPr>
          <p:nvPr>
            <p:ph type="body" sz="quarter" idx="57" hasCustomPrompt="1"/>
          </p:nvPr>
        </p:nvSpPr>
        <p:spPr>
          <a:xfrm>
            <a:off x="1138752" y="3161666"/>
            <a:ext cx="2424945" cy="410113"/>
          </a:xfrm>
        </p:spPr>
        <p:txBody>
          <a:bodyPr wrap="square">
            <a:spAutoFit/>
          </a:bodyPr>
          <a:lstStyle>
            <a:lvl1pPr algn="ctr">
              <a:lnSpc>
                <a:spcPct val="110000"/>
              </a:lnSpc>
              <a:defRPr sz="2600" i="0">
                <a:solidFill>
                  <a:schemeClr val="bg1"/>
                </a:solidFill>
                <a:latin typeface="+mj-lt"/>
              </a:defRPr>
            </a:lvl1pPr>
          </a:lstStyle>
          <a:p>
            <a:r>
              <a:rPr lang="en-US"/>
              <a:t>Month</a:t>
            </a:r>
          </a:p>
        </p:txBody>
      </p:sp>
      <p:sp>
        <p:nvSpPr>
          <p:cNvPr id="16" name="Text Placeholder 8">
            <a:extLst>
              <a:ext uri="{FF2B5EF4-FFF2-40B4-BE49-F238E27FC236}">
                <a16:creationId xmlns:a16="http://schemas.microsoft.com/office/drawing/2014/main" id="{D2C24D1F-26BA-43AD-821A-9FF0EA878431}"/>
              </a:ext>
            </a:extLst>
          </p:cNvPr>
          <p:cNvSpPr>
            <a:spLocks noGrp="1"/>
          </p:cNvSpPr>
          <p:nvPr>
            <p:ph type="body" sz="quarter" idx="27" hasCustomPrompt="1"/>
          </p:nvPr>
        </p:nvSpPr>
        <p:spPr>
          <a:xfrm>
            <a:off x="1289015" y="4878429"/>
            <a:ext cx="2124419" cy="882710"/>
          </a:xfrm>
        </p:spPr>
        <p:txBody>
          <a:bodyPr wrap="square">
            <a:spAutoFit/>
          </a:bodyPr>
          <a:lstStyle>
            <a:lvl1pPr algn="ctr">
              <a:lnSpc>
                <a:spcPct val="140000"/>
              </a:lnSpc>
              <a:defRPr sz="1050">
                <a:solidFill>
                  <a:schemeClr val="bg1"/>
                </a:solidFill>
              </a:defRPr>
            </a:lvl1pPr>
          </a:lstStyle>
          <a:p>
            <a:r>
              <a:rPr lang="de-DE"/>
              <a:t>Description text dolor amet, consectetur adipisicing, lorem smet in alerno repre erit inaet voluptate.</a:t>
            </a:r>
          </a:p>
        </p:txBody>
      </p:sp>
      <p:sp>
        <p:nvSpPr>
          <p:cNvPr id="19" name="Text Placeholder 8">
            <a:extLst>
              <a:ext uri="{FF2B5EF4-FFF2-40B4-BE49-F238E27FC236}">
                <a16:creationId xmlns:a16="http://schemas.microsoft.com/office/drawing/2014/main" id="{9B95C82C-B03C-45AF-84FC-39F5BA8AA0BD}"/>
              </a:ext>
            </a:extLst>
          </p:cNvPr>
          <p:cNvSpPr>
            <a:spLocks noGrp="1"/>
          </p:cNvSpPr>
          <p:nvPr>
            <p:ph type="body" sz="quarter" idx="58" hasCustomPrompt="1"/>
          </p:nvPr>
        </p:nvSpPr>
        <p:spPr>
          <a:xfrm>
            <a:off x="3638499" y="4497595"/>
            <a:ext cx="2424944"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Subtitle</a:t>
            </a:r>
          </a:p>
        </p:txBody>
      </p:sp>
      <p:sp>
        <p:nvSpPr>
          <p:cNvPr id="20" name="Text Placeholder 8">
            <a:extLst>
              <a:ext uri="{FF2B5EF4-FFF2-40B4-BE49-F238E27FC236}">
                <a16:creationId xmlns:a16="http://schemas.microsoft.com/office/drawing/2014/main" id="{75B82B37-85BC-4F70-894C-7EDAC6CB597F}"/>
              </a:ext>
            </a:extLst>
          </p:cNvPr>
          <p:cNvSpPr>
            <a:spLocks noGrp="1"/>
          </p:cNvSpPr>
          <p:nvPr>
            <p:ph type="body" sz="quarter" idx="59" hasCustomPrompt="1"/>
          </p:nvPr>
        </p:nvSpPr>
        <p:spPr>
          <a:xfrm>
            <a:off x="3638498" y="3161666"/>
            <a:ext cx="2424945" cy="410113"/>
          </a:xfrm>
        </p:spPr>
        <p:txBody>
          <a:bodyPr wrap="square">
            <a:spAutoFit/>
          </a:bodyPr>
          <a:lstStyle>
            <a:lvl1pPr algn="ctr">
              <a:lnSpc>
                <a:spcPct val="110000"/>
              </a:lnSpc>
              <a:defRPr sz="2600" i="0">
                <a:solidFill>
                  <a:schemeClr val="bg1"/>
                </a:solidFill>
                <a:latin typeface="+mj-lt"/>
              </a:defRPr>
            </a:lvl1pPr>
          </a:lstStyle>
          <a:p>
            <a:r>
              <a:rPr lang="en-US"/>
              <a:t>Month</a:t>
            </a:r>
          </a:p>
        </p:txBody>
      </p:sp>
      <p:sp>
        <p:nvSpPr>
          <p:cNvPr id="21" name="Text Placeholder 8">
            <a:extLst>
              <a:ext uri="{FF2B5EF4-FFF2-40B4-BE49-F238E27FC236}">
                <a16:creationId xmlns:a16="http://schemas.microsoft.com/office/drawing/2014/main" id="{DCBE138F-8246-4485-8617-3F013826CCAD}"/>
              </a:ext>
            </a:extLst>
          </p:cNvPr>
          <p:cNvSpPr>
            <a:spLocks noGrp="1"/>
          </p:cNvSpPr>
          <p:nvPr>
            <p:ph type="body" sz="quarter" idx="60" hasCustomPrompt="1"/>
          </p:nvPr>
        </p:nvSpPr>
        <p:spPr>
          <a:xfrm>
            <a:off x="3788761" y="4878429"/>
            <a:ext cx="2124419" cy="882710"/>
          </a:xfrm>
        </p:spPr>
        <p:txBody>
          <a:bodyPr wrap="square">
            <a:spAutoFit/>
          </a:bodyPr>
          <a:lstStyle>
            <a:lvl1pPr algn="ctr">
              <a:lnSpc>
                <a:spcPct val="140000"/>
              </a:lnSpc>
              <a:defRPr sz="1050">
                <a:solidFill>
                  <a:schemeClr val="bg1"/>
                </a:solidFill>
              </a:defRPr>
            </a:lvl1pPr>
          </a:lstStyle>
          <a:p>
            <a:r>
              <a:rPr lang="de-DE"/>
              <a:t>Description text dolor amet, consectetur adipisicing, lorem smet in alerno repre erit inaet voluptate.</a:t>
            </a:r>
          </a:p>
        </p:txBody>
      </p:sp>
      <p:sp>
        <p:nvSpPr>
          <p:cNvPr id="22" name="Text Placeholder 8">
            <a:extLst>
              <a:ext uri="{FF2B5EF4-FFF2-40B4-BE49-F238E27FC236}">
                <a16:creationId xmlns:a16="http://schemas.microsoft.com/office/drawing/2014/main" id="{CF01358A-F109-43C5-B262-49B2CFAECC52}"/>
              </a:ext>
            </a:extLst>
          </p:cNvPr>
          <p:cNvSpPr>
            <a:spLocks noGrp="1"/>
          </p:cNvSpPr>
          <p:nvPr>
            <p:ph type="body" sz="quarter" idx="61" hasCustomPrompt="1"/>
          </p:nvPr>
        </p:nvSpPr>
        <p:spPr>
          <a:xfrm>
            <a:off x="6138245" y="4497595"/>
            <a:ext cx="2424944"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Subtitle</a:t>
            </a:r>
          </a:p>
        </p:txBody>
      </p:sp>
      <p:sp>
        <p:nvSpPr>
          <p:cNvPr id="23" name="Text Placeholder 8">
            <a:extLst>
              <a:ext uri="{FF2B5EF4-FFF2-40B4-BE49-F238E27FC236}">
                <a16:creationId xmlns:a16="http://schemas.microsoft.com/office/drawing/2014/main" id="{307705CD-ED01-49C5-9A81-D9E5F9ADF53D}"/>
              </a:ext>
            </a:extLst>
          </p:cNvPr>
          <p:cNvSpPr>
            <a:spLocks noGrp="1"/>
          </p:cNvSpPr>
          <p:nvPr>
            <p:ph type="body" sz="quarter" idx="62" hasCustomPrompt="1"/>
          </p:nvPr>
        </p:nvSpPr>
        <p:spPr>
          <a:xfrm>
            <a:off x="6138244" y="3161666"/>
            <a:ext cx="2424945" cy="410113"/>
          </a:xfrm>
        </p:spPr>
        <p:txBody>
          <a:bodyPr wrap="square">
            <a:spAutoFit/>
          </a:bodyPr>
          <a:lstStyle>
            <a:lvl1pPr algn="ctr">
              <a:lnSpc>
                <a:spcPct val="110000"/>
              </a:lnSpc>
              <a:defRPr sz="2600" i="0">
                <a:solidFill>
                  <a:schemeClr val="bg1"/>
                </a:solidFill>
                <a:latin typeface="+mj-lt"/>
              </a:defRPr>
            </a:lvl1pPr>
          </a:lstStyle>
          <a:p>
            <a:r>
              <a:rPr lang="en-US"/>
              <a:t>Month</a:t>
            </a:r>
          </a:p>
        </p:txBody>
      </p:sp>
      <p:sp>
        <p:nvSpPr>
          <p:cNvPr id="24" name="Text Placeholder 8">
            <a:extLst>
              <a:ext uri="{FF2B5EF4-FFF2-40B4-BE49-F238E27FC236}">
                <a16:creationId xmlns:a16="http://schemas.microsoft.com/office/drawing/2014/main" id="{048FD75B-366C-4758-AFD7-42ABBEC10C95}"/>
              </a:ext>
            </a:extLst>
          </p:cNvPr>
          <p:cNvSpPr>
            <a:spLocks noGrp="1"/>
          </p:cNvSpPr>
          <p:nvPr>
            <p:ph type="body" sz="quarter" idx="63" hasCustomPrompt="1"/>
          </p:nvPr>
        </p:nvSpPr>
        <p:spPr>
          <a:xfrm>
            <a:off x="6288507" y="4878429"/>
            <a:ext cx="2124419" cy="882710"/>
          </a:xfrm>
        </p:spPr>
        <p:txBody>
          <a:bodyPr wrap="square">
            <a:spAutoFit/>
          </a:bodyPr>
          <a:lstStyle>
            <a:lvl1pPr algn="ctr">
              <a:lnSpc>
                <a:spcPct val="140000"/>
              </a:lnSpc>
              <a:defRPr sz="1050">
                <a:solidFill>
                  <a:schemeClr val="bg1"/>
                </a:solidFill>
              </a:defRPr>
            </a:lvl1pPr>
          </a:lstStyle>
          <a:p>
            <a:r>
              <a:rPr lang="de-DE"/>
              <a:t>Description text dolor amet, consectetur adipisicing, lorem smet in alerno repre erit inaet voluptate.</a:t>
            </a:r>
          </a:p>
        </p:txBody>
      </p:sp>
      <p:sp>
        <p:nvSpPr>
          <p:cNvPr id="25" name="Text Placeholder 8">
            <a:extLst>
              <a:ext uri="{FF2B5EF4-FFF2-40B4-BE49-F238E27FC236}">
                <a16:creationId xmlns:a16="http://schemas.microsoft.com/office/drawing/2014/main" id="{9CB91089-DD32-43F9-BA4C-F8B3BE80D6A1}"/>
              </a:ext>
            </a:extLst>
          </p:cNvPr>
          <p:cNvSpPr>
            <a:spLocks noGrp="1"/>
          </p:cNvSpPr>
          <p:nvPr>
            <p:ph type="body" sz="quarter" idx="64" hasCustomPrompt="1"/>
          </p:nvPr>
        </p:nvSpPr>
        <p:spPr>
          <a:xfrm>
            <a:off x="8637991" y="4497595"/>
            <a:ext cx="2424944"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Subtitle</a:t>
            </a:r>
          </a:p>
        </p:txBody>
      </p:sp>
      <p:sp>
        <p:nvSpPr>
          <p:cNvPr id="26" name="Text Placeholder 8">
            <a:extLst>
              <a:ext uri="{FF2B5EF4-FFF2-40B4-BE49-F238E27FC236}">
                <a16:creationId xmlns:a16="http://schemas.microsoft.com/office/drawing/2014/main" id="{1CB50C2A-43B5-4919-9D39-8260D1813938}"/>
              </a:ext>
            </a:extLst>
          </p:cNvPr>
          <p:cNvSpPr>
            <a:spLocks noGrp="1"/>
          </p:cNvSpPr>
          <p:nvPr>
            <p:ph type="body" sz="quarter" idx="65" hasCustomPrompt="1"/>
          </p:nvPr>
        </p:nvSpPr>
        <p:spPr>
          <a:xfrm>
            <a:off x="8637991" y="3161666"/>
            <a:ext cx="2424945" cy="410113"/>
          </a:xfrm>
        </p:spPr>
        <p:txBody>
          <a:bodyPr wrap="square">
            <a:spAutoFit/>
          </a:bodyPr>
          <a:lstStyle>
            <a:lvl1pPr algn="ctr">
              <a:lnSpc>
                <a:spcPct val="110000"/>
              </a:lnSpc>
              <a:defRPr sz="2600" i="0">
                <a:solidFill>
                  <a:schemeClr val="bg1"/>
                </a:solidFill>
                <a:latin typeface="+mj-lt"/>
              </a:defRPr>
            </a:lvl1pPr>
          </a:lstStyle>
          <a:p>
            <a:r>
              <a:rPr lang="en-US"/>
              <a:t>Month</a:t>
            </a:r>
          </a:p>
        </p:txBody>
      </p:sp>
      <p:sp>
        <p:nvSpPr>
          <p:cNvPr id="27" name="Text Placeholder 8">
            <a:extLst>
              <a:ext uri="{FF2B5EF4-FFF2-40B4-BE49-F238E27FC236}">
                <a16:creationId xmlns:a16="http://schemas.microsoft.com/office/drawing/2014/main" id="{256A8A8C-5EF6-4F35-BEB9-C946B0E8483F}"/>
              </a:ext>
            </a:extLst>
          </p:cNvPr>
          <p:cNvSpPr>
            <a:spLocks noGrp="1"/>
          </p:cNvSpPr>
          <p:nvPr>
            <p:ph type="body" sz="quarter" idx="66" hasCustomPrompt="1"/>
          </p:nvPr>
        </p:nvSpPr>
        <p:spPr>
          <a:xfrm>
            <a:off x="8788253" y="4878429"/>
            <a:ext cx="2124419" cy="882710"/>
          </a:xfrm>
        </p:spPr>
        <p:txBody>
          <a:bodyPr wrap="square">
            <a:spAutoFit/>
          </a:bodyPr>
          <a:lstStyle>
            <a:lvl1pPr algn="ctr">
              <a:lnSpc>
                <a:spcPct val="140000"/>
              </a:lnSpc>
              <a:defRPr sz="1050">
                <a:solidFill>
                  <a:schemeClr val="bg1"/>
                </a:solidFill>
              </a:defRPr>
            </a:lvl1pPr>
          </a:lstStyle>
          <a:p>
            <a:r>
              <a:rPr lang="de-DE"/>
              <a:t>Description text dolor amet, consectetur adipisicing, lorem smet in alerno repre erit inaet voluptate.</a:t>
            </a:r>
          </a:p>
        </p:txBody>
      </p:sp>
      <p:sp>
        <p:nvSpPr>
          <p:cNvPr id="29" name="Shape">
            <a:extLst>
              <a:ext uri="{FF2B5EF4-FFF2-40B4-BE49-F238E27FC236}">
                <a16:creationId xmlns:a16="http://schemas.microsoft.com/office/drawing/2014/main" id="{F56F2F10-90D5-496B-A407-B9E08CED7E8A}"/>
              </a:ext>
            </a:extLst>
          </p:cNvPr>
          <p:cNvSpPr>
            <a:spLocks noGrp="1"/>
          </p:cNvSpPr>
          <p:nvPr>
            <p:ph type="body" sz="quarter" idx="24" hasCustomPrompt="1"/>
          </p:nvPr>
        </p:nvSpPr>
        <p:spPr>
          <a:xfrm>
            <a:off x="2234657" y="3834097"/>
            <a:ext cx="233135" cy="2331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bg1"/>
          </a:solidFill>
        </p:spPr>
        <p:txBody>
          <a:bodyPr lIns="50800" tIns="50800" rIns="50800" bIns="50800" anchor="ctr">
            <a:noAutofit/>
          </a:bodyPr>
          <a:lstStyle>
            <a:lvl1pPr defTabSz="411480">
              <a:lnSpc>
                <a:spcPct val="130000"/>
              </a:lnSpc>
              <a:spcBef>
                <a:spcPts val="0"/>
              </a:spcBef>
              <a:defRPr sz="2400" b="0">
                <a:solidFill>
                  <a:schemeClr val="accent1">
                    <a:lumOff val="-57413"/>
                  </a:schemeClr>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0" name="Shape">
            <a:extLst>
              <a:ext uri="{FF2B5EF4-FFF2-40B4-BE49-F238E27FC236}">
                <a16:creationId xmlns:a16="http://schemas.microsoft.com/office/drawing/2014/main" id="{F1F04511-37F4-4DF5-AA15-F9ABE7393DF6}"/>
              </a:ext>
            </a:extLst>
          </p:cNvPr>
          <p:cNvSpPr>
            <a:spLocks noGrp="1"/>
          </p:cNvSpPr>
          <p:nvPr>
            <p:ph type="body" sz="quarter" idx="28" hasCustomPrompt="1"/>
          </p:nvPr>
        </p:nvSpPr>
        <p:spPr>
          <a:xfrm>
            <a:off x="4734404" y="3834097"/>
            <a:ext cx="233135" cy="2331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bg1"/>
          </a:solidFill>
        </p:spPr>
        <p:txBody>
          <a:bodyPr lIns="50800" tIns="50800" rIns="50800" bIns="50800" anchor="ctr">
            <a:noAutofit/>
          </a:bodyPr>
          <a:lstStyle>
            <a:lvl1pPr defTabSz="411480">
              <a:lnSpc>
                <a:spcPct val="130000"/>
              </a:lnSpc>
              <a:spcBef>
                <a:spcPts val="0"/>
              </a:spcBef>
              <a:defRPr sz="2400" b="0">
                <a:solidFill>
                  <a:schemeClr val="accent1">
                    <a:lumOff val="-57413"/>
                  </a:schemeClr>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1" name="Shape">
            <a:extLst>
              <a:ext uri="{FF2B5EF4-FFF2-40B4-BE49-F238E27FC236}">
                <a16:creationId xmlns:a16="http://schemas.microsoft.com/office/drawing/2014/main" id="{F0901FE0-8B00-47B5-820A-4182E854E0F6}"/>
              </a:ext>
            </a:extLst>
          </p:cNvPr>
          <p:cNvSpPr>
            <a:spLocks noGrp="1"/>
          </p:cNvSpPr>
          <p:nvPr>
            <p:ph type="body" sz="quarter" idx="32" hasCustomPrompt="1"/>
          </p:nvPr>
        </p:nvSpPr>
        <p:spPr>
          <a:xfrm>
            <a:off x="7234150" y="3834097"/>
            <a:ext cx="233135" cy="2331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bg1"/>
          </a:solidFill>
        </p:spPr>
        <p:txBody>
          <a:bodyPr lIns="50800" tIns="50800" rIns="50800" bIns="50800" anchor="ctr">
            <a:noAutofit/>
          </a:bodyPr>
          <a:lstStyle>
            <a:lvl1pPr defTabSz="411480">
              <a:lnSpc>
                <a:spcPct val="130000"/>
              </a:lnSpc>
              <a:spcBef>
                <a:spcPts val="0"/>
              </a:spcBef>
              <a:defRPr sz="2400" b="0">
                <a:solidFill>
                  <a:schemeClr val="accent1">
                    <a:lumOff val="-57413"/>
                  </a:schemeClr>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sp>
        <p:nvSpPr>
          <p:cNvPr id="32" name="Shape">
            <a:extLst>
              <a:ext uri="{FF2B5EF4-FFF2-40B4-BE49-F238E27FC236}">
                <a16:creationId xmlns:a16="http://schemas.microsoft.com/office/drawing/2014/main" id="{38A83B6B-64E9-437C-AD64-3CA92539644F}"/>
              </a:ext>
            </a:extLst>
          </p:cNvPr>
          <p:cNvSpPr>
            <a:spLocks noGrp="1"/>
          </p:cNvSpPr>
          <p:nvPr>
            <p:ph type="body" sz="quarter" idx="36" hasCustomPrompt="1"/>
          </p:nvPr>
        </p:nvSpPr>
        <p:spPr>
          <a:xfrm>
            <a:off x="9733897" y="3834097"/>
            <a:ext cx="233135" cy="23313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chemeClr val="bg1"/>
          </a:solidFill>
        </p:spPr>
        <p:txBody>
          <a:bodyPr lIns="50800" tIns="50800" rIns="50800" bIns="50800" anchor="ctr">
            <a:noAutofit/>
          </a:bodyPr>
          <a:lstStyle>
            <a:lvl1pPr defTabSz="411480">
              <a:lnSpc>
                <a:spcPct val="130000"/>
              </a:lnSpc>
              <a:spcBef>
                <a:spcPts val="0"/>
              </a:spcBef>
              <a:defRPr sz="2400" b="0">
                <a:solidFill>
                  <a:schemeClr val="accent1">
                    <a:lumOff val="-57413"/>
                  </a:schemeClr>
                </a:solidFill>
              </a:defRPr>
            </a:lvl1pPr>
          </a:lstStyle>
          <a:p>
            <a:pPr defTabSz="822960">
              <a:lnSpc>
                <a:spcPct val="130000"/>
              </a:lnSpc>
              <a:spcBef>
                <a:spcPts val="0"/>
              </a:spcBef>
              <a:defRPr sz="2400" b="0">
                <a:solidFill>
                  <a:schemeClr val="accent1">
                    <a:lumOff val="-57413"/>
                  </a:schemeClr>
                </a:solidFill>
              </a:defRPr>
            </a:pPr>
            <a:r>
              <a:rPr lang="en-US"/>
              <a:t> </a:t>
            </a:r>
            <a:endParaRPr/>
          </a:p>
        </p:txBody>
      </p:sp>
      <p:grpSp>
        <p:nvGrpSpPr>
          <p:cNvPr id="34" name="Group">
            <a:extLst>
              <a:ext uri="{FF2B5EF4-FFF2-40B4-BE49-F238E27FC236}">
                <a16:creationId xmlns:a16="http://schemas.microsoft.com/office/drawing/2014/main" id="{43134443-80BA-4C53-A934-6FD418C5910C}"/>
              </a:ext>
            </a:extLst>
          </p:cNvPr>
          <p:cNvGrpSpPr/>
          <p:nvPr userDrawn="1"/>
        </p:nvGrpSpPr>
        <p:grpSpPr>
          <a:xfrm>
            <a:off x="442725" y="6414910"/>
            <a:ext cx="442827" cy="442827"/>
            <a:chOff x="0" y="0"/>
            <a:chExt cx="885651" cy="885651"/>
          </a:xfrm>
        </p:grpSpPr>
        <p:sp>
          <p:nvSpPr>
            <p:cNvPr id="35" name="Square">
              <a:extLst>
                <a:ext uri="{FF2B5EF4-FFF2-40B4-BE49-F238E27FC236}">
                  <a16:creationId xmlns:a16="http://schemas.microsoft.com/office/drawing/2014/main" id="{AB486088-E5C7-4701-8AD5-5FE15506D14F}"/>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36" name="Image">
              <a:extLst>
                <a:ext uri="{FF2B5EF4-FFF2-40B4-BE49-F238E27FC236}">
                  <a16:creationId xmlns:a16="http://schemas.microsoft.com/office/drawing/2014/main" id="{8D901641-9A04-462E-8E36-D11EE59201A1}"/>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190974472"/>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meline + text 2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3680-12A0-4B8C-8F6F-282143E780E0}"/>
              </a:ext>
            </a:extLst>
          </p:cNvPr>
          <p:cNvSpPr>
            <a:spLocks noGrp="1"/>
          </p:cNvSpPr>
          <p:nvPr>
            <p:ph type="title"/>
          </p:nvPr>
        </p:nvSpPr>
        <p:spPr/>
        <p:txBody>
          <a:bodyPr/>
          <a:lstStyle/>
          <a:p>
            <a:r>
              <a:rPr lang="en-GB"/>
              <a:t>Click to edit Master title style</a:t>
            </a:r>
            <a:endParaRPr lang="en-US"/>
          </a:p>
        </p:txBody>
      </p:sp>
      <p:sp>
        <p:nvSpPr>
          <p:cNvPr id="4" name="Footer Placeholder 3">
            <a:extLst>
              <a:ext uri="{FF2B5EF4-FFF2-40B4-BE49-F238E27FC236}">
                <a16:creationId xmlns:a16="http://schemas.microsoft.com/office/drawing/2014/main" id="{F5996065-857C-4EBE-A829-04E6A38C47DD}"/>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04CBCA3A-3297-4A70-8CD5-DE010EB138E7}"/>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F8B2C8CC-F071-476E-8ACB-AD525B712CB8}"/>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159AE81D-93FC-4B96-A9A4-08216B640EC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1" name="Text Placeholder 8">
            <a:extLst>
              <a:ext uri="{FF2B5EF4-FFF2-40B4-BE49-F238E27FC236}">
                <a16:creationId xmlns:a16="http://schemas.microsoft.com/office/drawing/2014/main" id="{FD19F8F7-550A-48B5-A27C-5EB1D1C919C1}"/>
              </a:ext>
            </a:extLst>
          </p:cNvPr>
          <p:cNvSpPr>
            <a:spLocks noGrp="1"/>
          </p:cNvSpPr>
          <p:nvPr>
            <p:ph type="body" sz="quarter" idx="42" hasCustomPrompt="1"/>
          </p:nvPr>
        </p:nvSpPr>
        <p:spPr>
          <a:xfrm>
            <a:off x="1138753" y="3979239"/>
            <a:ext cx="2424944"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02 Weeks</a:t>
            </a:r>
          </a:p>
        </p:txBody>
      </p:sp>
      <p:sp>
        <p:nvSpPr>
          <p:cNvPr id="12" name="Text Placeholder 8">
            <a:extLst>
              <a:ext uri="{FF2B5EF4-FFF2-40B4-BE49-F238E27FC236}">
                <a16:creationId xmlns:a16="http://schemas.microsoft.com/office/drawing/2014/main" id="{6776FB67-0AEF-4F4B-A214-45E4C1404FE9}"/>
              </a:ext>
            </a:extLst>
          </p:cNvPr>
          <p:cNvSpPr>
            <a:spLocks noGrp="1"/>
          </p:cNvSpPr>
          <p:nvPr>
            <p:ph type="body" sz="quarter" idx="57" hasCustomPrompt="1"/>
          </p:nvPr>
        </p:nvSpPr>
        <p:spPr>
          <a:xfrm>
            <a:off x="1138752" y="3161666"/>
            <a:ext cx="2424945" cy="410113"/>
          </a:xfrm>
        </p:spPr>
        <p:txBody>
          <a:bodyPr wrap="square">
            <a:spAutoFit/>
          </a:bodyPr>
          <a:lstStyle>
            <a:lvl1pPr algn="ctr">
              <a:lnSpc>
                <a:spcPct val="110000"/>
              </a:lnSpc>
              <a:defRPr sz="2600" i="0">
                <a:latin typeface="+mj-lt"/>
              </a:defRPr>
            </a:lvl1pPr>
          </a:lstStyle>
          <a:p>
            <a:r>
              <a:rPr lang="de-DE"/>
              <a:t>Subhead</a:t>
            </a:r>
          </a:p>
        </p:txBody>
      </p:sp>
      <p:sp>
        <p:nvSpPr>
          <p:cNvPr id="19" name="Text Placeholder 8">
            <a:extLst>
              <a:ext uri="{FF2B5EF4-FFF2-40B4-BE49-F238E27FC236}">
                <a16:creationId xmlns:a16="http://schemas.microsoft.com/office/drawing/2014/main" id="{9B95C82C-B03C-45AF-84FC-39F5BA8AA0BD}"/>
              </a:ext>
            </a:extLst>
          </p:cNvPr>
          <p:cNvSpPr>
            <a:spLocks noGrp="1"/>
          </p:cNvSpPr>
          <p:nvPr>
            <p:ph type="body" sz="quarter" idx="58" hasCustomPrompt="1"/>
          </p:nvPr>
        </p:nvSpPr>
        <p:spPr>
          <a:xfrm>
            <a:off x="3638499" y="3979239"/>
            <a:ext cx="2424944"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02 Weeks</a:t>
            </a:r>
          </a:p>
        </p:txBody>
      </p:sp>
      <p:sp>
        <p:nvSpPr>
          <p:cNvPr id="20" name="Text Placeholder 8">
            <a:extLst>
              <a:ext uri="{FF2B5EF4-FFF2-40B4-BE49-F238E27FC236}">
                <a16:creationId xmlns:a16="http://schemas.microsoft.com/office/drawing/2014/main" id="{75B82B37-85BC-4F70-894C-7EDAC6CB597F}"/>
              </a:ext>
            </a:extLst>
          </p:cNvPr>
          <p:cNvSpPr>
            <a:spLocks noGrp="1"/>
          </p:cNvSpPr>
          <p:nvPr>
            <p:ph type="body" sz="quarter" idx="59" hasCustomPrompt="1"/>
          </p:nvPr>
        </p:nvSpPr>
        <p:spPr>
          <a:xfrm>
            <a:off x="3638498" y="3161666"/>
            <a:ext cx="2424945" cy="410113"/>
          </a:xfrm>
        </p:spPr>
        <p:txBody>
          <a:bodyPr wrap="square">
            <a:spAutoFit/>
          </a:bodyPr>
          <a:lstStyle>
            <a:lvl1pPr algn="ctr">
              <a:lnSpc>
                <a:spcPct val="110000"/>
              </a:lnSpc>
              <a:defRPr sz="2600" i="0">
                <a:latin typeface="+mj-lt"/>
              </a:defRPr>
            </a:lvl1pPr>
          </a:lstStyle>
          <a:p>
            <a:r>
              <a:rPr lang="de-DE"/>
              <a:t>Subhead</a:t>
            </a:r>
          </a:p>
        </p:txBody>
      </p:sp>
      <p:sp>
        <p:nvSpPr>
          <p:cNvPr id="22" name="Text Placeholder 8">
            <a:extLst>
              <a:ext uri="{FF2B5EF4-FFF2-40B4-BE49-F238E27FC236}">
                <a16:creationId xmlns:a16="http://schemas.microsoft.com/office/drawing/2014/main" id="{CF01358A-F109-43C5-B262-49B2CFAECC52}"/>
              </a:ext>
            </a:extLst>
          </p:cNvPr>
          <p:cNvSpPr>
            <a:spLocks noGrp="1"/>
          </p:cNvSpPr>
          <p:nvPr>
            <p:ph type="body" sz="quarter" idx="61" hasCustomPrompt="1"/>
          </p:nvPr>
        </p:nvSpPr>
        <p:spPr>
          <a:xfrm>
            <a:off x="6138245" y="3979239"/>
            <a:ext cx="2424944"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02 Weeks</a:t>
            </a:r>
          </a:p>
        </p:txBody>
      </p:sp>
      <p:sp>
        <p:nvSpPr>
          <p:cNvPr id="23" name="Text Placeholder 8">
            <a:extLst>
              <a:ext uri="{FF2B5EF4-FFF2-40B4-BE49-F238E27FC236}">
                <a16:creationId xmlns:a16="http://schemas.microsoft.com/office/drawing/2014/main" id="{307705CD-ED01-49C5-9A81-D9E5F9ADF53D}"/>
              </a:ext>
            </a:extLst>
          </p:cNvPr>
          <p:cNvSpPr>
            <a:spLocks noGrp="1"/>
          </p:cNvSpPr>
          <p:nvPr>
            <p:ph type="body" sz="quarter" idx="62" hasCustomPrompt="1"/>
          </p:nvPr>
        </p:nvSpPr>
        <p:spPr>
          <a:xfrm>
            <a:off x="6138244" y="3161666"/>
            <a:ext cx="2424945" cy="410113"/>
          </a:xfrm>
        </p:spPr>
        <p:txBody>
          <a:bodyPr wrap="square">
            <a:spAutoFit/>
          </a:bodyPr>
          <a:lstStyle>
            <a:lvl1pPr algn="ctr">
              <a:lnSpc>
                <a:spcPct val="110000"/>
              </a:lnSpc>
              <a:defRPr sz="2600" i="0">
                <a:latin typeface="+mj-lt"/>
              </a:defRPr>
            </a:lvl1pPr>
          </a:lstStyle>
          <a:p>
            <a:r>
              <a:rPr lang="de-DE"/>
              <a:t>Subhead</a:t>
            </a:r>
          </a:p>
        </p:txBody>
      </p:sp>
      <p:sp>
        <p:nvSpPr>
          <p:cNvPr id="25" name="Text Placeholder 8">
            <a:extLst>
              <a:ext uri="{FF2B5EF4-FFF2-40B4-BE49-F238E27FC236}">
                <a16:creationId xmlns:a16="http://schemas.microsoft.com/office/drawing/2014/main" id="{9CB91089-DD32-43F9-BA4C-F8B3BE80D6A1}"/>
              </a:ext>
            </a:extLst>
          </p:cNvPr>
          <p:cNvSpPr>
            <a:spLocks noGrp="1"/>
          </p:cNvSpPr>
          <p:nvPr>
            <p:ph type="body" sz="quarter" idx="64" hasCustomPrompt="1"/>
          </p:nvPr>
        </p:nvSpPr>
        <p:spPr>
          <a:xfrm>
            <a:off x="8637991" y="3979239"/>
            <a:ext cx="2424944" cy="182775"/>
          </a:xfrm>
        </p:spPr>
        <p:txBody>
          <a:bodyPr wrap="square">
            <a:spAutoFit/>
          </a:bodyPr>
          <a:lstStyle>
            <a:lvl1pPr algn="ctr">
              <a:lnSpc>
                <a:spcPct val="130000"/>
              </a:lnSpc>
              <a:defRPr sz="1000" cap="all" spc="100" baseline="0">
                <a:latin typeface="BentonSansF Medium" panose="02000603040000020004" pitchFamily="2" charset="0"/>
              </a:defRPr>
            </a:lvl1pPr>
          </a:lstStyle>
          <a:p>
            <a:r>
              <a:rPr lang="de-DE"/>
              <a:t>02 Weeks</a:t>
            </a:r>
          </a:p>
        </p:txBody>
      </p:sp>
      <p:sp>
        <p:nvSpPr>
          <p:cNvPr id="26" name="Text Placeholder 8">
            <a:extLst>
              <a:ext uri="{FF2B5EF4-FFF2-40B4-BE49-F238E27FC236}">
                <a16:creationId xmlns:a16="http://schemas.microsoft.com/office/drawing/2014/main" id="{1CB50C2A-43B5-4919-9D39-8260D1813938}"/>
              </a:ext>
            </a:extLst>
          </p:cNvPr>
          <p:cNvSpPr>
            <a:spLocks noGrp="1"/>
          </p:cNvSpPr>
          <p:nvPr>
            <p:ph type="body" sz="quarter" idx="65" hasCustomPrompt="1"/>
          </p:nvPr>
        </p:nvSpPr>
        <p:spPr>
          <a:xfrm>
            <a:off x="8637991" y="3161666"/>
            <a:ext cx="2424945" cy="410113"/>
          </a:xfrm>
        </p:spPr>
        <p:txBody>
          <a:bodyPr wrap="square">
            <a:spAutoFit/>
          </a:bodyPr>
          <a:lstStyle>
            <a:lvl1pPr algn="ctr">
              <a:lnSpc>
                <a:spcPct val="110000"/>
              </a:lnSpc>
              <a:defRPr sz="2600" i="0">
                <a:latin typeface="+mj-lt"/>
              </a:defRPr>
            </a:lvl1pPr>
          </a:lstStyle>
          <a:p>
            <a:r>
              <a:rPr lang="de-DE"/>
              <a:t>Subhead</a:t>
            </a:r>
          </a:p>
        </p:txBody>
      </p:sp>
      <p:sp>
        <p:nvSpPr>
          <p:cNvPr id="33" name="Line">
            <a:extLst>
              <a:ext uri="{FF2B5EF4-FFF2-40B4-BE49-F238E27FC236}">
                <a16:creationId xmlns:a16="http://schemas.microsoft.com/office/drawing/2014/main" id="{BB856735-AC5D-4D34-AE41-8CACEB2B9180}"/>
              </a:ext>
            </a:extLst>
          </p:cNvPr>
          <p:cNvSpPr/>
          <p:nvPr userDrawn="1"/>
        </p:nvSpPr>
        <p:spPr>
          <a:xfrm>
            <a:off x="882650" y="4470400"/>
            <a:ext cx="10426701" cy="0"/>
          </a:xfrm>
          <a:prstGeom prst="line">
            <a:avLst/>
          </a:prstGeom>
          <a:ln w="12700">
            <a:solidFill>
              <a:srgbClr val="C6C6C6"/>
            </a:solidFill>
            <a:miter lim="400000"/>
          </a:ln>
        </p:spPr>
        <p:txBody>
          <a:bodyPr lIns="22859" tIns="22859" rIns="22859" bIns="22859"/>
          <a:lstStyle/>
          <a:p>
            <a:pPr marR="0" defTabSz="411480">
              <a:lnSpc>
                <a:spcPct val="130000"/>
              </a:lnSpc>
              <a:defRPr>
                <a:uFillTx/>
              </a:defRPr>
            </a:pPr>
            <a:endParaRPr sz="900"/>
          </a:p>
        </p:txBody>
      </p:sp>
      <p:sp>
        <p:nvSpPr>
          <p:cNvPr id="38" name="Rectangle">
            <a:extLst>
              <a:ext uri="{FF2B5EF4-FFF2-40B4-BE49-F238E27FC236}">
                <a16:creationId xmlns:a16="http://schemas.microsoft.com/office/drawing/2014/main" id="{53A0A45A-30BE-4B36-8AC8-01912D0684BA}"/>
              </a:ext>
            </a:extLst>
          </p:cNvPr>
          <p:cNvSpPr>
            <a:spLocks noGrp="1"/>
          </p:cNvSpPr>
          <p:nvPr>
            <p:ph type="body" sz="quarter" idx="25" hasCustomPrompt="1"/>
          </p:nvPr>
        </p:nvSpPr>
        <p:spPr>
          <a:xfrm>
            <a:off x="1193979" y="4410030"/>
            <a:ext cx="2314491" cy="133441"/>
          </a:xfrm>
          <a:prstGeom prst="rect">
            <a:avLst/>
          </a:prstGeom>
          <a:solidFill>
            <a:schemeClr val="accent1">
              <a:lumOff val="-57413"/>
            </a:schemeClr>
          </a:solidFill>
        </p:spPr>
        <p:txBody>
          <a:bodyPr lIns="50800" tIns="50800" rIns="50800" bIns="50800" anchor="ctr">
            <a:noAutofit/>
          </a:bodyPr>
          <a:lstStyle>
            <a:lvl1pPr defTabSz="411480">
              <a:lnSpc>
                <a:spcPct val="130000"/>
              </a:lnSpc>
              <a:spcBef>
                <a:spcPts val="0"/>
              </a:spcBef>
              <a:defRPr sz="1200" b="0">
                <a:solidFill>
                  <a:schemeClr val="accent1">
                    <a:lumOff val="-57413"/>
                  </a:schemeClr>
                </a:solidFill>
              </a:defRPr>
            </a:lvl1pPr>
          </a:lstStyle>
          <a:p>
            <a:r>
              <a:t> </a:t>
            </a:r>
            <a:r>
              <a:rPr lang="de-DE"/>
              <a:t> </a:t>
            </a:r>
            <a:endParaRPr/>
          </a:p>
        </p:txBody>
      </p:sp>
      <p:sp>
        <p:nvSpPr>
          <p:cNvPr id="39" name="Rectangle">
            <a:extLst>
              <a:ext uri="{FF2B5EF4-FFF2-40B4-BE49-F238E27FC236}">
                <a16:creationId xmlns:a16="http://schemas.microsoft.com/office/drawing/2014/main" id="{BF2EC53F-046A-4A99-9C60-8222C1FAD131}"/>
              </a:ext>
            </a:extLst>
          </p:cNvPr>
          <p:cNvSpPr>
            <a:spLocks noGrp="1"/>
          </p:cNvSpPr>
          <p:nvPr>
            <p:ph type="body" sz="quarter" idx="67" hasCustomPrompt="1"/>
          </p:nvPr>
        </p:nvSpPr>
        <p:spPr>
          <a:xfrm>
            <a:off x="3693725" y="4410030"/>
            <a:ext cx="2314490" cy="133441"/>
          </a:xfrm>
          <a:prstGeom prst="rect">
            <a:avLst/>
          </a:prstGeom>
          <a:solidFill>
            <a:schemeClr val="accent1">
              <a:lumOff val="-57413"/>
            </a:schemeClr>
          </a:solidFill>
        </p:spPr>
        <p:txBody>
          <a:bodyPr lIns="50800" tIns="50800" rIns="50800" bIns="50800" anchor="ctr">
            <a:noAutofit/>
          </a:bodyPr>
          <a:lstStyle>
            <a:lvl1pPr defTabSz="411480">
              <a:lnSpc>
                <a:spcPct val="130000"/>
              </a:lnSpc>
              <a:spcBef>
                <a:spcPts val="0"/>
              </a:spcBef>
              <a:defRPr sz="1200" b="0">
                <a:solidFill>
                  <a:schemeClr val="accent1">
                    <a:lumOff val="-57413"/>
                  </a:schemeClr>
                </a:solidFill>
              </a:defRPr>
            </a:lvl1pPr>
          </a:lstStyle>
          <a:p>
            <a:r>
              <a:t> </a:t>
            </a:r>
            <a:r>
              <a:rPr lang="de-DE"/>
              <a:t> </a:t>
            </a:r>
            <a:endParaRPr/>
          </a:p>
        </p:txBody>
      </p:sp>
      <p:sp>
        <p:nvSpPr>
          <p:cNvPr id="40" name="Rectangle">
            <a:extLst>
              <a:ext uri="{FF2B5EF4-FFF2-40B4-BE49-F238E27FC236}">
                <a16:creationId xmlns:a16="http://schemas.microsoft.com/office/drawing/2014/main" id="{71ADA886-A9F7-4995-A1B0-61CE727D4925}"/>
              </a:ext>
            </a:extLst>
          </p:cNvPr>
          <p:cNvSpPr>
            <a:spLocks noGrp="1"/>
          </p:cNvSpPr>
          <p:nvPr>
            <p:ph type="body" sz="quarter" idx="68" hasCustomPrompt="1"/>
          </p:nvPr>
        </p:nvSpPr>
        <p:spPr>
          <a:xfrm>
            <a:off x="6193471" y="4410030"/>
            <a:ext cx="2314490" cy="133441"/>
          </a:xfrm>
          <a:prstGeom prst="rect">
            <a:avLst/>
          </a:prstGeom>
          <a:solidFill>
            <a:schemeClr val="accent1">
              <a:lumOff val="-57413"/>
            </a:schemeClr>
          </a:solidFill>
        </p:spPr>
        <p:txBody>
          <a:bodyPr lIns="50800" tIns="50800" rIns="50800" bIns="50800" anchor="ctr">
            <a:noAutofit/>
          </a:bodyPr>
          <a:lstStyle>
            <a:lvl1pPr defTabSz="411480">
              <a:lnSpc>
                <a:spcPct val="130000"/>
              </a:lnSpc>
              <a:spcBef>
                <a:spcPts val="0"/>
              </a:spcBef>
              <a:defRPr sz="1200" b="0">
                <a:solidFill>
                  <a:schemeClr val="accent1">
                    <a:lumOff val="-57413"/>
                  </a:schemeClr>
                </a:solidFill>
              </a:defRPr>
            </a:lvl1pPr>
          </a:lstStyle>
          <a:p>
            <a:r>
              <a:t> </a:t>
            </a:r>
            <a:r>
              <a:rPr lang="de-DE"/>
              <a:t> </a:t>
            </a:r>
            <a:endParaRPr/>
          </a:p>
        </p:txBody>
      </p:sp>
      <p:sp>
        <p:nvSpPr>
          <p:cNvPr id="41" name="Rectangle">
            <a:extLst>
              <a:ext uri="{FF2B5EF4-FFF2-40B4-BE49-F238E27FC236}">
                <a16:creationId xmlns:a16="http://schemas.microsoft.com/office/drawing/2014/main" id="{74199E17-18C5-4483-9E36-1372EED2A903}"/>
              </a:ext>
            </a:extLst>
          </p:cNvPr>
          <p:cNvSpPr>
            <a:spLocks noGrp="1"/>
          </p:cNvSpPr>
          <p:nvPr>
            <p:ph type="body" sz="quarter" idx="28" hasCustomPrompt="1"/>
          </p:nvPr>
        </p:nvSpPr>
        <p:spPr>
          <a:xfrm>
            <a:off x="8693217" y="4410030"/>
            <a:ext cx="2314490" cy="133441"/>
          </a:xfrm>
          <a:prstGeom prst="rect">
            <a:avLst/>
          </a:prstGeom>
          <a:solidFill>
            <a:schemeClr val="accent1">
              <a:lumOff val="-57413"/>
            </a:schemeClr>
          </a:solidFill>
        </p:spPr>
        <p:txBody>
          <a:bodyPr lIns="50800" tIns="50800" rIns="50800" bIns="50800" anchor="ctr">
            <a:noAutofit/>
          </a:bodyPr>
          <a:lstStyle>
            <a:lvl1pPr defTabSz="411480">
              <a:lnSpc>
                <a:spcPct val="130000"/>
              </a:lnSpc>
              <a:spcBef>
                <a:spcPts val="0"/>
              </a:spcBef>
              <a:defRPr sz="1200" b="0">
                <a:solidFill>
                  <a:schemeClr val="accent1">
                    <a:lumOff val="-57413"/>
                  </a:schemeClr>
                </a:solidFill>
              </a:defRPr>
            </a:lvl1pPr>
          </a:lstStyle>
          <a:p>
            <a:r>
              <a:t> </a:t>
            </a:r>
            <a:r>
              <a:rPr lang="de-DE"/>
              <a:t> </a:t>
            </a:r>
            <a:endParaRPr/>
          </a:p>
        </p:txBody>
      </p:sp>
      <p:sp>
        <p:nvSpPr>
          <p:cNvPr id="44" name="Text Placeholder 8">
            <a:extLst>
              <a:ext uri="{FF2B5EF4-FFF2-40B4-BE49-F238E27FC236}">
                <a16:creationId xmlns:a16="http://schemas.microsoft.com/office/drawing/2014/main" id="{99D7DDC2-003C-4F7C-BC9B-66A499537DB2}"/>
              </a:ext>
            </a:extLst>
          </p:cNvPr>
          <p:cNvSpPr>
            <a:spLocks noGrp="1"/>
          </p:cNvSpPr>
          <p:nvPr>
            <p:ph type="body" sz="quarter" idx="27" hasCustomPrompt="1"/>
          </p:nvPr>
        </p:nvSpPr>
        <p:spPr>
          <a:xfrm>
            <a:off x="1289015" y="4878429"/>
            <a:ext cx="2124419" cy="656494"/>
          </a:xfrm>
        </p:spPr>
        <p:txBody>
          <a:bodyPr wrap="square">
            <a:spAutoFit/>
          </a:bodyPr>
          <a:lstStyle>
            <a:lvl1pPr algn="ctr">
              <a:lnSpc>
                <a:spcPct val="140000"/>
              </a:lnSpc>
              <a:defRPr sz="1050">
                <a:solidFill>
                  <a:schemeClr val="tx1"/>
                </a:solidFill>
              </a:defRPr>
            </a:lvl1pPr>
          </a:lstStyle>
          <a:p>
            <a:r>
              <a:rPr lang="de-DE"/>
              <a:t>Description text dolor amet, consectetur adipisicing, lorem smet in alerno.</a:t>
            </a:r>
          </a:p>
        </p:txBody>
      </p:sp>
      <p:sp>
        <p:nvSpPr>
          <p:cNvPr id="45" name="Text Placeholder 8">
            <a:extLst>
              <a:ext uri="{FF2B5EF4-FFF2-40B4-BE49-F238E27FC236}">
                <a16:creationId xmlns:a16="http://schemas.microsoft.com/office/drawing/2014/main" id="{CEB712C5-117A-4252-9EFD-639CDE87AC12}"/>
              </a:ext>
            </a:extLst>
          </p:cNvPr>
          <p:cNvSpPr>
            <a:spLocks noGrp="1"/>
          </p:cNvSpPr>
          <p:nvPr>
            <p:ph type="body" sz="quarter" idx="60" hasCustomPrompt="1"/>
          </p:nvPr>
        </p:nvSpPr>
        <p:spPr>
          <a:xfrm>
            <a:off x="3788761" y="4878429"/>
            <a:ext cx="2124419" cy="656494"/>
          </a:xfrm>
        </p:spPr>
        <p:txBody>
          <a:bodyPr wrap="square">
            <a:spAutoFit/>
          </a:bodyPr>
          <a:lstStyle>
            <a:lvl1pPr algn="ctr">
              <a:lnSpc>
                <a:spcPct val="140000"/>
              </a:lnSpc>
              <a:defRPr sz="1050">
                <a:solidFill>
                  <a:schemeClr val="tx1"/>
                </a:solidFill>
              </a:defRPr>
            </a:lvl1pPr>
          </a:lstStyle>
          <a:p>
            <a:r>
              <a:rPr lang="de-DE"/>
              <a:t>Description text dolor amet, consectetur adipisicing, lorem smet in alerno.</a:t>
            </a:r>
          </a:p>
        </p:txBody>
      </p:sp>
      <p:sp>
        <p:nvSpPr>
          <p:cNvPr id="46" name="Text Placeholder 8">
            <a:extLst>
              <a:ext uri="{FF2B5EF4-FFF2-40B4-BE49-F238E27FC236}">
                <a16:creationId xmlns:a16="http://schemas.microsoft.com/office/drawing/2014/main" id="{1BD6A2A8-C22C-4826-86EE-38D3297A90B0}"/>
              </a:ext>
            </a:extLst>
          </p:cNvPr>
          <p:cNvSpPr>
            <a:spLocks noGrp="1"/>
          </p:cNvSpPr>
          <p:nvPr>
            <p:ph type="body" sz="quarter" idx="63" hasCustomPrompt="1"/>
          </p:nvPr>
        </p:nvSpPr>
        <p:spPr>
          <a:xfrm>
            <a:off x="6288507" y="4878429"/>
            <a:ext cx="2124419" cy="656494"/>
          </a:xfrm>
        </p:spPr>
        <p:txBody>
          <a:bodyPr wrap="square">
            <a:spAutoFit/>
          </a:bodyPr>
          <a:lstStyle>
            <a:lvl1pPr algn="ctr">
              <a:lnSpc>
                <a:spcPct val="140000"/>
              </a:lnSpc>
              <a:defRPr sz="1050">
                <a:solidFill>
                  <a:schemeClr val="tx1"/>
                </a:solidFill>
              </a:defRPr>
            </a:lvl1pPr>
          </a:lstStyle>
          <a:p>
            <a:r>
              <a:rPr lang="de-DE"/>
              <a:t>Description text dolor amet, consectetur adipisicing, lorem smet in alerno.</a:t>
            </a:r>
          </a:p>
        </p:txBody>
      </p:sp>
      <p:sp>
        <p:nvSpPr>
          <p:cNvPr id="47" name="Text Placeholder 8">
            <a:extLst>
              <a:ext uri="{FF2B5EF4-FFF2-40B4-BE49-F238E27FC236}">
                <a16:creationId xmlns:a16="http://schemas.microsoft.com/office/drawing/2014/main" id="{453E802C-C954-4DC7-BC56-BEA367A364E2}"/>
              </a:ext>
            </a:extLst>
          </p:cNvPr>
          <p:cNvSpPr>
            <a:spLocks noGrp="1"/>
          </p:cNvSpPr>
          <p:nvPr>
            <p:ph type="body" sz="quarter" idx="69" hasCustomPrompt="1"/>
          </p:nvPr>
        </p:nvSpPr>
        <p:spPr>
          <a:xfrm>
            <a:off x="8788253" y="4878429"/>
            <a:ext cx="2124419" cy="656494"/>
          </a:xfrm>
        </p:spPr>
        <p:txBody>
          <a:bodyPr wrap="square">
            <a:spAutoFit/>
          </a:bodyPr>
          <a:lstStyle>
            <a:lvl1pPr algn="ctr">
              <a:lnSpc>
                <a:spcPct val="140000"/>
              </a:lnSpc>
              <a:defRPr sz="1050">
                <a:solidFill>
                  <a:schemeClr val="tx1"/>
                </a:solidFill>
              </a:defRPr>
            </a:lvl1pPr>
          </a:lstStyle>
          <a:p>
            <a:r>
              <a:rPr lang="de-DE"/>
              <a:t>Description text dolor amet, consectetur adipisicing, lorem smet in alerno.</a:t>
            </a:r>
          </a:p>
        </p:txBody>
      </p:sp>
    </p:spTree>
    <p:extLst>
      <p:ext uri="{BB962C8B-B14F-4D97-AF65-F5344CB8AC3E}">
        <p14:creationId xmlns:p14="http://schemas.microsoft.com/office/powerpoint/2010/main" val="3691241256"/>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meline + text 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3680-12A0-4B8C-8F6F-282143E780E0}"/>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4" name="Footer Placeholder 3">
            <a:extLst>
              <a:ext uri="{FF2B5EF4-FFF2-40B4-BE49-F238E27FC236}">
                <a16:creationId xmlns:a16="http://schemas.microsoft.com/office/drawing/2014/main" id="{F5996065-857C-4EBE-A829-04E6A38C47DD}"/>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04CBCA3A-3297-4A70-8CD5-DE010EB138E7}"/>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F8B2C8CC-F071-476E-8ACB-AD525B712CB8}"/>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11" name="Text Placeholder 8">
            <a:extLst>
              <a:ext uri="{FF2B5EF4-FFF2-40B4-BE49-F238E27FC236}">
                <a16:creationId xmlns:a16="http://schemas.microsoft.com/office/drawing/2014/main" id="{FD19F8F7-550A-48B5-A27C-5EB1D1C919C1}"/>
              </a:ext>
            </a:extLst>
          </p:cNvPr>
          <p:cNvSpPr>
            <a:spLocks noGrp="1"/>
          </p:cNvSpPr>
          <p:nvPr>
            <p:ph type="body" sz="quarter" idx="42" hasCustomPrompt="1"/>
          </p:nvPr>
        </p:nvSpPr>
        <p:spPr>
          <a:xfrm>
            <a:off x="1138753" y="3979239"/>
            <a:ext cx="2424944"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02 Weeks</a:t>
            </a:r>
          </a:p>
        </p:txBody>
      </p:sp>
      <p:sp>
        <p:nvSpPr>
          <p:cNvPr id="12" name="Text Placeholder 8">
            <a:extLst>
              <a:ext uri="{FF2B5EF4-FFF2-40B4-BE49-F238E27FC236}">
                <a16:creationId xmlns:a16="http://schemas.microsoft.com/office/drawing/2014/main" id="{6776FB67-0AEF-4F4B-A214-45E4C1404FE9}"/>
              </a:ext>
            </a:extLst>
          </p:cNvPr>
          <p:cNvSpPr>
            <a:spLocks noGrp="1"/>
          </p:cNvSpPr>
          <p:nvPr>
            <p:ph type="body" sz="quarter" idx="57" hasCustomPrompt="1"/>
          </p:nvPr>
        </p:nvSpPr>
        <p:spPr>
          <a:xfrm>
            <a:off x="1138752" y="3161666"/>
            <a:ext cx="2424945" cy="410113"/>
          </a:xfrm>
        </p:spPr>
        <p:txBody>
          <a:bodyPr wrap="square">
            <a:spAutoFit/>
          </a:bodyPr>
          <a:lstStyle>
            <a:lvl1pPr algn="ctr">
              <a:lnSpc>
                <a:spcPct val="110000"/>
              </a:lnSpc>
              <a:defRPr sz="2600" i="0">
                <a:solidFill>
                  <a:schemeClr val="bg1"/>
                </a:solidFill>
                <a:latin typeface="+mj-lt"/>
              </a:defRPr>
            </a:lvl1pPr>
          </a:lstStyle>
          <a:p>
            <a:r>
              <a:rPr lang="de-DE"/>
              <a:t>Subhead</a:t>
            </a:r>
          </a:p>
        </p:txBody>
      </p:sp>
      <p:sp>
        <p:nvSpPr>
          <p:cNvPr id="19" name="Text Placeholder 8">
            <a:extLst>
              <a:ext uri="{FF2B5EF4-FFF2-40B4-BE49-F238E27FC236}">
                <a16:creationId xmlns:a16="http://schemas.microsoft.com/office/drawing/2014/main" id="{9B95C82C-B03C-45AF-84FC-39F5BA8AA0BD}"/>
              </a:ext>
            </a:extLst>
          </p:cNvPr>
          <p:cNvSpPr>
            <a:spLocks noGrp="1"/>
          </p:cNvSpPr>
          <p:nvPr>
            <p:ph type="body" sz="quarter" idx="58" hasCustomPrompt="1"/>
          </p:nvPr>
        </p:nvSpPr>
        <p:spPr>
          <a:xfrm>
            <a:off x="3638499" y="3979239"/>
            <a:ext cx="2424944"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02 Weeks</a:t>
            </a:r>
          </a:p>
        </p:txBody>
      </p:sp>
      <p:sp>
        <p:nvSpPr>
          <p:cNvPr id="20" name="Text Placeholder 8">
            <a:extLst>
              <a:ext uri="{FF2B5EF4-FFF2-40B4-BE49-F238E27FC236}">
                <a16:creationId xmlns:a16="http://schemas.microsoft.com/office/drawing/2014/main" id="{75B82B37-85BC-4F70-894C-7EDAC6CB597F}"/>
              </a:ext>
            </a:extLst>
          </p:cNvPr>
          <p:cNvSpPr>
            <a:spLocks noGrp="1"/>
          </p:cNvSpPr>
          <p:nvPr>
            <p:ph type="body" sz="quarter" idx="59" hasCustomPrompt="1"/>
          </p:nvPr>
        </p:nvSpPr>
        <p:spPr>
          <a:xfrm>
            <a:off x="3638498" y="3161666"/>
            <a:ext cx="2424945" cy="410113"/>
          </a:xfrm>
        </p:spPr>
        <p:txBody>
          <a:bodyPr wrap="square">
            <a:spAutoFit/>
          </a:bodyPr>
          <a:lstStyle>
            <a:lvl1pPr algn="ctr">
              <a:lnSpc>
                <a:spcPct val="110000"/>
              </a:lnSpc>
              <a:defRPr sz="2600" i="0">
                <a:solidFill>
                  <a:schemeClr val="bg1"/>
                </a:solidFill>
                <a:latin typeface="+mj-lt"/>
              </a:defRPr>
            </a:lvl1pPr>
          </a:lstStyle>
          <a:p>
            <a:r>
              <a:rPr lang="de-DE"/>
              <a:t>Subhead</a:t>
            </a:r>
          </a:p>
        </p:txBody>
      </p:sp>
      <p:sp>
        <p:nvSpPr>
          <p:cNvPr id="22" name="Text Placeholder 8">
            <a:extLst>
              <a:ext uri="{FF2B5EF4-FFF2-40B4-BE49-F238E27FC236}">
                <a16:creationId xmlns:a16="http://schemas.microsoft.com/office/drawing/2014/main" id="{CF01358A-F109-43C5-B262-49B2CFAECC52}"/>
              </a:ext>
            </a:extLst>
          </p:cNvPr>
          <p:cNvSpPr>
            <a:spLocks noGrp="1"/>
          </p:cNvSpPr>
          <p:nvPr>
            <p:ph type="body" sz="quarter" idx="61" hasCustomPrompt="1"/>
          </p:nvPr>
        </p:nvSpPr>
        <p:spPr>
          <a:xfrm>
            <a:off x="6138245" y="3979239"/>
            <a:ext cx="2424944"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02 Weeks</a:t>
            </a:r>
          </a:p>
        </p:txBody>
      </p:sp>
      <p:sp>
        <p:nvSpPr>
          <p:cNvPr id="23" name="Text Placeholder 8">
            <a:extLst>
              <a:ext uri="{FF2B5EF4-FFF2-40B4-BE49-F238E27FC236}">
                <a16:creationId xmlns:a16="http://schemas.microsoft.com/office/drawing/2014/main" id="{307705CD-ED01-49C5-9A81-D9E5F9ADF53D}"/>
              </a:ext>
            </a:extLst>
          </p:cNvPr>
          <p:cNvSpPr>
            <a:spLocks noGrp="1"/>
          </p:cNvSpPr>
          <p:nvPr>
            <p:ph type="body" sz="quarter" idx="62" hasCustomPrompt="1"/>
          </p:nvPr>
        </p:nvSpPr>
        <p:spPr>
          <a:xfrm>
            <a:off x="6138244" y="3161666"/>
            <a:ext cx="2424945" cy="410113"/>
          </a:xfrm>
        </p:spPr>
        <p:txBody>
          <a:bodyPr wrap="square">
            <a:spAutoFit/>
          </a:bodyPr>
          <a:lstStyle>
            <a:lvl1pPr algn="ctr">
              <a:lnSpc>
                <a:spcPct val="110000"/>
              </a:lnSpc>
              <a:defRPr sz="2600" i="0">
                <a:solidFill>
                  <a:schemeClr val="bg1"/>
                </a:solidFill>
                <a:latin typeface="+mj-lt"/>
              </a:defRPr>
            </a:lvl1pPr>
          </a:lstStyle>
          <a:p>
            <a:r>
              <a:rPr lang="de-DE"/>
              <a:t>Subhead</a:t>
            </a:r>
          </a:p>
        </p:txBody>
      </p:sp>
      <p:sp>
        <p:nvSpPr>
          <p:cNvPr id="25" name="Text Placeholder 8">
            <a:extLst>
              <a:ext uri="{FF2B5EF4-FFF2-40B4-BE49-F238E27FC236}">
                <a16:creationId xmlns:a16="http://schemas.microsoft.com/office/drawing/2014/main" id="{9CB91089-DD32-43F9-BA4C-F8B3BE80D6A1}"/>
              </a:ext>
            </a:extLst>
          </p:cNvPr>
          <p:cNvSpPr>
            <a:spLocks noGrp="1"/>
          </p:cNvSpPr>
          <p:nvPr>
            <p:ph type="body" sz="quarter" idx="64" hasCustomPrompt="1"/>
          </p:nvPr>
        </p:nvSpPr>
        <p:spPr>
          <a:xfrm>
            <a:off x="8637991" y="3979239"/>
            <a:ext cx="2424944" cy="182775"/>
          </a:xfrm>
        </p:spPr>
        <p:txBody>
          <a:bodyPr wrap="square">
            <a:spAutoFit/>
          </a:bodyPr>
          <a:lstStyle>
            <a:lvl1pPr algn="ctr">
              <a:lnSpc>
                <a:spcPct val="130000"/>
              </a:lnSpc>
              <a:defRPr sz="1000" cap="all" spc="100" baseline="0">
                <a:solidFill>
                  <a:schemeClr val="bg1"/>
                </a:solidFill>
                <a:latin typeface="BentonSansF Medium" panose="02000603040000020004" pitchFamily="2" charset="0"/>
              </a:defRPr>
            </a:lvl1pPr>
          </a:lstStyle>
          <a:p>
            <a:r>
              <a:rPr lang="de-DE"/>
              <a:t>02 Weeks</a:t>
            </a:r>
          </a:p>
        </p:txBody>
      </p:sp>
      <p:sp>
        <p:nvSpPr>
          <p:cNvPr id="26" name="Text Placeholder 8">
            <a:extLst>
              <a:ext uri="{FF2B5EF4-FFF2-40B4-BE49-F238E27FC236}">
                <a16:creationId xmlns:a16="http://schemas.microsoft.com/office/drawing/2014/main" id="{1CB50C2A-43B5-4919-9D39-8260D1813938}"/>
              </a:ext>
            </a:extLst>
          </p:cNvPr>
          <p:cNvSpPr>
            <a:spLocks noGrp="1"/>
          </p:cNvSpPr>
          <p:nvPr>
            <p:ph type="body" sz="quarter" idx="65" hasCustomPrompt="1"/>
          </p:nvPr>
        </p:nvSpPr>
        <p:spPr>
          <a:xfrm>
            <a:off x="8637991" y="3161666"/>
            <a:ext cx="2424945" cy="410113"/>
          </a:xfrm>
        </p:spPr>
        <p:txBody>
          <a:bodyPr wrap="square">
            <a:spAutoFit/>
          </a:bodyPr>
          <a:lstStyle>
            <a:lvl1pPr algn="ctr">
              <a:lnSpc>
                <a:spcPct val="110000"/>
              </a:lnSpc>
              <a:defRPr sz="2600" i="0">
                <a:solidFill>
                  <a:schemeClr val="bg1"/>
                </a:solidFill>
                <a:latin typeface="+mj-lt"/>
              </a:defRPr>
            </a:lvl1pPr>
          </a:lstStyle>
          <a:p>
            <a:r>
              <a:rPr lang="de-DE"/>
              <a:t>Subhead</a:t>
            </a:r>
          </a:p>
        </p:txBody>
      </p:sp>
      <p:sp>
        <p:nvSpPr>
          <p:cNvPr id="33" name="Line">
            <a:extLst>
              <a:ext uri="{FF2B5EF4-FFF2-40B4-BE49-F238E27FC236}">
                <a16:creationId xmlns:a16="http://schemas.microsoft.com/office/drawing/2014/main" id="{BB856735-AC5D-4D34-AE41-8CACEB2B9180}"/>
              </a:ext>
            </a:extLst>
          </p:cNvPr>
          <p:cNvSpPr/>
          <p:nvPr userDrawn="1"/>
        </p:nvSpPr>
        <p:spPr>
          <a:xfrm>
            <a:off x="882650" y="4470400"/>
            <a:ext cx="10426701" cy="0"/>
          </a:xfrm>
          <a:prstGeom prst="line">
            <a:avLst/>
          </a:prstGeom>
          <a:ln w="12700">
            <a:solidFill>
              <a:srgbClr val="C6C6C6"/>
            </a:solidFill>
            <a:miter lim="400000"/>
          </a:ln>
        </p:spPr>
        <p:txBody>
          <a:bodyPr lIns="22859" tIns="22859" rIns="22859" bIns="22859"/>
          <a:lstStyle/>
          <a:p>
            <a:pPr marR="0" defTabSz="411480">
              <a:lnSpc>
                <a:spcPct val="130000"/>
              </a:lnSpc>
              <a:defRPr>
                <a:uFillTx/>
              </a:defRPr>
            </a:pPr>
            <a:endParaRPr sz="900"/>
          </a:p>
        </p:txBody>
      </p:sp>
      <p:sp>
        <p:nvSpPr>
          <p:cNvPr id="38" name="Rectangle">
            <a:extLst>
              <a:ext uri="{FF2B5EF4-FFF2-40B4-BE49-F238E27FC236}">
                <a16:creationId xmlns:a16="http://schemas.microsoft.com/office/drawing/2014/main" id="{53A0A45A-30BE-4B36-8AC8-01912D0684BA}"/>
              </a:ext>
            </a:extLst>
          </p:cNvPr>
          <p:cNvSpPr>
            <a:spLocks noGrp="1"/>
          </p:cNvSpPr>
          <p:nvPr>
            <p:ph type="body" sz="quarter" idx="25" hasCustomPrompt="1"/>
          </p:nvPr>
        </p:nvSpPr>
        <p:spPr>
          <a:xfrm>
            <a:off x="1193979" y="4410030"/>
            <a:ext cx="2314491" cy="133441"/>
          </a:xfrm>
          <a:prstGeom prst="rect">
            <a:avLst/>
          </a:prstGeom>
          <a:solidFill>
            <a:schemeClr val="bg1"/>
          </a:solidFill>
        </p:spPr>
        <p:txBody>
          <a:bodyPr lIns="50800" tIns="50800" rIns="50800" bIns="50800" anchor="ctr">
            <a:noAutofit/>
          </a:bodyPr>
          <a:lstStyle>
            <a:lvl1pPr defTabSz="411480">
              <a:lnSpc>
                <a:spcPct val="130000"/>
              </a:lnSpc>
              <a:spcBef>
                <a:spcPts val="0"/>
              </a:spcBef>
              <a:defRPr sz="1200" b="0">
                <a:solidFill>
                  <a:schemeClr val="accent1">
                    <a:lumOff val="-57413"/>
                  </a:schemeClr>
                </a:solidFill>
              </a:defRPr>
            </a:lvl1pPr>
          </a:lstStyle>
          <a:p>
            <a:r>
              <a:t> </a:t>
            </a:r>
            <a:r>
              <a:rPr lang="de-DE"/>
              <a:t> </a:t>
            </a:r>
            <a:endParaRPr/>
          </a:p>
        </p:txBody>
      </p:sp>
      <p:sp>
        <p:nvSpPr>
          <p:cNvPr id="39" name="Rectangle">
            <a:extLst>
              <a:ext uri="{FF2B5EF4-FFF2-40B4-BE49-F238E27FC236}">
                <a16:creationId xmlns:a16="http://schemas.microsoft.com/office/drawing/2014/main" id="{BF2EC53F-046A-4A99-9C60-8222C1FAD131}"/>
              </a:ext>
            </a:extLst>
          </p:cNvPr>
          <p:cNvSpPr>
            <a:spLocks noGrp="1"/>
          </p:cNvSpPr>
          <p:nvPr>
            <p:ph type="body" sz="quarter" idx="67" hasCustomPrompt="1"/>
          </p:nvPr>
        </p:nvSpPr>
        <p:spPr>
          <a:xfrm>
            <a:off x="3693725" y="4410030"/>
            <a:ext cx="2314490" cy="133441"/>
          </a:xfrm>
          <a:prstGeom prst="rect">
            <a:avLst/>
          </a:prstGeom>
          <a:solidFill>
            <a:schemeClr val="bg1"/>
          </a:solidFill>
        </p:spPr>
        <p:txBody>
          <a:bodyPr lIns="50800" tIns="50800" rIns="50800" bIns="50800" anchor="ctr">
            <a:noAutofit/>
          </a:bodyPr>
          <a:lstStyle>
            <a:lvl1pPr defTabSz="411480">
              <a:lnSpc>
                <a:spcPct val="130000"/>
              </a:lnSpc>
              <a:spcBef>
                <a:spcPts val="0"/>
              </a:spcBef>
              <a:defRPr sz="1200" b="0">
                <a:solidFill>
                  <a:schemeClr val="accent1">
                    <a:lumOff val="-57413"/>
                  </a:schemeClr>
                </a:solidFill>
              </a:defRPr>
            </a:lvl1pPr>
          </a:lstStyle>
          <a:p>
            <a:r>
              <a:t> </a:t>
            </a:r>
            <a:r>
              <a:rPr lang="de-DE"/>
              <a:t> </a:t>
            </a:r>
            <a:endParaRPr/>
          </a:p>
        </p:txBody>
      </p:sp>
      <p:sp>
        <p:nvSpPr>
          <p:cNvPr id="40" name="Rectangle">
            <a:extLst>
              <a:ext uri="{FF2B5EF4-FFF2-40B4-BE49-F238E27FC236}">
                <a16:creationId xmlns:a16="http://schemas.microsoft.com/office/drawing/2014/main" id="{71ADA886-A9F7-4995-A1B0-61CE727D4925}"/>
              </a:ext>
            </a:extLst>
          </p:cNvPr>
          <p:cNvSpPr>
            <a:spLocks noGrp="1"/>
          </p:cNvSpPr>
          <p:nvPr>
            <p:ph type="body" sz="quarter" idx="68" hasCustomPrompt="1"/>
          </p:nvPr>
        </p:nvSpPr>
        <p:spPr>
          <a:xfrm>
            <a:off x="6193471" y="4410030"/>
            <a:ext cx="2314490" cy="133441"/>
          </a:xfrm>
          <a:prstGeom prst="rect">
            <a:avLst/>
          </a:prstGeom>
          <a:solidFill>
            <a:schemeClr val="bg1"/>
          </a:solidFill>
        </p:spPr>
        <p:txBody>
          <a:bodyPr lIns="50800" tIns="50800" rIns="50800" bIns="50800" anchor="ctr">
            <a:noAutofit/>
          </a:bodyPr>
          <a:lstStyle>
            <a:lvl1pPr defTabSz="411480">
              <a:lnSpc>
                <a:spcPct val="130000"/>
              </a:lnSpc>
              <a:spcBef>
                <a:spcPts val="0"/>
              </a:spcBef>
              <a:defRPr sz="1200" b="0">
                <a:solidFill>
                  <a:schemeClr val="accent1">
                    <a:lumOff val="-57413"/>
                  </a:schemeClr>
                </a:solidFill>
              </a:defRPr>
            </a:lvl1pPr>
          </a:lstStyle>
          <a:p>
            <a:r>
              <a:t> </a:t>
            </a:r>
            <a:r>
              <a:rPr lang="de-DE"/>
              <a:t> </a:t>
            </a:r>
            <a:endParaRPr/>
          </a:p>
        </p:txBody>
      </p:sp>
      <p:sp>
        <p:nvSpPr>
          <p:cNvPr id="41" name="Rectangle">
            <a:extLst>
              <a:ext uri="{FF2B5EF4-FFF2-40B4-BE49-F238E27FC236}">
                <a16:creationId xmlns:a16="http://schemas.microsoft.com/office/drawing/2014/main" id="{74199E17-18C5-4483-9E36-1372EED2A903}"/>
              </a:ext>
            </a:extLst>
          </p:cNvPr>
          <p:cNvSpPr>
            <a:spLocks noGrp="1"/>
          </p:cNvSpPr>
          <p:nvPr>
            <p:ph type="body" sz="quarter" idx="28" hasCustomPrompt="1"/>
          </p:nvPr>
        </p:nvSpPr>
        <p:spPr>
          <a:xfrm>
            <a:off x="8693217" y="4410030"/>
            <a:ext cx="2314490" cy="133441"/>
          </a:xfrm>
          <a:prstGeom prst="rect">
            <a:avLst/>
          </a:prstGeom>
          <a:solidFill>
            <a:schemeClr val="bg1"/>
          </a:solidFill>
        </p:spPr>
        <p:txBody>
          <a:bodyPr lIns="50800" tIns="50800" rIns="50800" bIns="50800" anchor="ctr">
            <a:noAutofit/>
          </a:bodyPr>
          <a:lstStyle>
            <a:lvl1pPr defTabSz="411480">
              <a:lnSpc>
                <a:spcPct val="130000"/>
              </a:lnSpc>
              <a:spcBef>
                <a:spcPts val="0"/>
              </a:spcBef>
              <a:defRPr sz="1200" b="0">
                <a:solidFill>
                  <a:schemeClr val="accent1">
                    <a:lumOff val="-57413"/>
                  </a:schemeClr>
                </a:solidFill>
              </a:defRPr>
            </a:lvl1pPr>
          </a:lstStyle>
          <a:p>
            <a:r>
              <a:t> </a:t>
            </a:r>
            <a:r>
              <a:rPr lang="de-DE"/>
              <a:t> </a:t>
            </a:r>
            <a:endParaRPr/>
          </a:p>
        </p:txBody>
      </p:sp>
      <p:grpSp>
        <p:nvGrpSpPr>
          <p:cNvPr id="28" name="Group">
            <a:extLst>
              <a:ext uri="{FF2B5EF4-FFF2-40B4-BE49-F238E27FC236}">
                <a16:creationId xmlns:a16="http://schemas.microsoft.com/office/drawing/2014/main" id="{7ADA3D0B-EAFF-460C-847A-B2F723C296AA}"/>
              </a:ext>
            </a:extLst>
          </p:cNvPr>
          <p:cNvGrpSpPr/>
          <p:nvPr userDrawn="1"/>
        </p:nvGrpSpPr>
        <p:grpSpPr>
          <a:xfrm>
            <a:off x="442725" y="6414910"/>
            <a:ext cx="442827" cy="442827"/>
            <a:chOff x="0" y="0"/>
            <a:chExt cx="885651" cy="885651"/>
          </a:xfrm>
        </p:grpSpPr>
        <p:sp>
          <p:nvSpPr>
            <p:cNvPr id="29" name="Square">
              <a:extLst>
                <a:ext uri="{FF2B5EF4-FFF2-40B4-BE49-F238E27FC236}">
                  <a16:creationId xmlns:a16="http://schemas.microsoft.com/office/drawing/2014/main" id="{59C7F952-5303-4E6D-A88A-C09E81AEC807}"/>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30" name="Image">
              <a:extLst>
                <a:ext uri="{FF2B5EF4-FFF2-40B4-BE49-F238E27FC236}">
                  <a16:creationId xmlns:a16="http://schemas.microsoft.com/office/drawing/2014/main" id="{DFABBE8C-24C4-468A-BB15-D69424784334}"/>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
        <p:nvSpPr>
          <p:cNvPr id="31" name="Text Placeholder 8">
            <a:extLst>
              <a:ext uri="{FF2B5EF4-FFF2-40B4-BE49-F238E27FC236}">
                <a16:creationId xmlns:a16="http://schemas.microsoft.com/office/drawing/2014/main" id="{B2CCC859-2A58-4C0B-B095-005FE5ECD18F}"/>
              </a:ext>
            </a:extLst>
          </p:cNvPr>
          <p:cNvSpPr>
            <a:spLocks noGrp="1"/>
          </p:cNvSpPr>
          <p:nvPr>
            <p:ph type="body" sz="quarter" idx="27" hasCustomPrompt="1"/>
          </p:nvPr>
        </p:nvSpPr>
        <p:spPr>
          <a:xfrm>
            <a:off x="1289015" y="4878429"/>
            <a:ext cx="2124419" cy="656494"/>
          </a:xfrm>
        </p:spPr>
        <p:txBody>
          <a:bodyPr wrap="square">
            <a:spAutoFit/>
          </a:bodyPr>
          <a:lstStyle>
            <a:lvl1pPr algn="ctr">
              <a:lnSpc>
                <a:spcPct val="140000"/>
              </a:lnSpc>
              <a:defRPr sz="1050">
                <a:solidFill>
                  <a:schemeClr val="bg1"/>
                </a:solidFill>
              </a:defRPr>
            </a:lvl1pPr>
          </a:lstStyle>
          <a:p>
            <a:r>
              <a:rPr lang="de-DE"/>
              <a:t>Description text dolor amet, consectetur adipisicing, lorem smet in alerno.</a:t>
            </a:r>
          </a:p>
        </p:txBody>
      </p:sp>
      <p:sp>
        <p:nvSpPr>
          <p:cNvPr id="32" name="Text Placeholder 8">
            <a:extLst>
              <a:ext uri="{FF2B5EF4-FFF2-40B4-BE49-F238E27FC236}">
                <a16:creationId xmlns:a16="http://schemas.microsoft.com/office/drawing/2014/main" id="{EED16F9B-D758-4F1C-910C-258F970E685A}"/>
              </a:ext>
            </a:extLst>
          </p:cNvPr>
          <p:cNvSpPr>
            <a:spLocks noGrp="1"/>
          </p:cNvSpPr>
          <p:nvPr>
            <p:ph type="body" sz="quarter" idx="60" hasCustomPrompt="1"/>
          </p:nvPr>
        </p:nvSpPr>
        <p:spPr>
          <a:xfrm>
            <a:off x="3788761" y="4878429"/>
            <a:ext cx="2124419" cy="656494"/>
          </a:xfrm>
        </p:spPr>
        <p:txBody>
          <a:bodyPr wrap="square">
            <a:spAutoFit/>
          </a:bodyPr>
          <a:lstStyle>
            <a:lvl1pPr algn="ctr">
              <a:lnSpc>
                <a:spcPct val="140000"/>
              </a:lnSpc>
              <a:defRPr sz="1050">
                <a:solidFill>
                  <a:schemeClr val="bg1"/>
                </a:solidFill>
              </a:defRPr>
            </a:lvl1pPr>
          </a:lstStyle>
          <a:p>
            <a:r>
              <a:rPr lang="de-DE"/>
              <a:t>Description text dolor amet, consectetur adipisicing, lorem smet in alerno.</a:t>
            </a:r>
          </a:p>
        </p:txBody>
      </p:sp>
      <p:sp>
        <p:nvSpPr>
          <p:cNvPr id="34" name="Text Placeholder 8">
            <a:extLst>
              <a:ext uri="{FF2B5EF4-FFF2-40B4-BE49-F238E27FC236}">
                <a16:creationId xmlns:a16="http://schemas.microsoft.com/office/drawing/2014/main" id="{66FECFB6-D2D4-428C-B174-5BBCB87AD961}"/>
              </a:ext>
            </a:extLst>
          </p:cNvPr>
          <p:cNvSpPr>
            <a:spLocks noGrp="1"/>
          </p:cNvSpPr>
          <p:nvPr>
            <p:ph type="body" sz="quarter" idx="63" hasCustomPrompt="1"/>
          </p:nvPr>
        </p:nvSpPr>
        <p:spPr>
          <a:xfrm>
            <a:off x="6288507" y="4878429"/>
            <a:ext cx="2124419" cy="656494"/>
          </a:xfrm>
        </p:spPr>
        <p:txBody>
          <a:bodyPr wrap="square">
            <a:spAutoFit/>
          </a:bodyPr>
          <a:lstStyle>
            <a:lvl1pPr algn="ctr">
              <a:lnSpc>
                <a:spcPct val="140000"/>
              </a:lnSpc>
              <a:defRPr sz="1050">
                <a:solidFill>
                  <a:schemeClr val="bg1"/>
                </a:solidFill>
              </a:defRPr>
            </a:lvl1pPr>
          </a:lstStyle>
          <a:p>
            <a:r>
              <a:rPr lang="de-DE"/>
              <a:t>Description text dolor amet, consectetur adipisicing, lorem smet in alerno.</a:t>
            </a:r>
          </a:p>
        </p:txBody>
      </p:sp>
      <p:sp>
        <p:nvSpPr>
          <p:cNvPr id="35" name="Text Placeholder 8">
            <a:extLst>
              <a:ext uri="{FF2B5EF4-FFF2-40B4-BE49-F238E27FC236}">
                <a16:creationId xmlns:a16="http://schemas.microsoft.com/office/drawing/2014/main" id="{FE9B9E04-A147-42F7-A4D6-730F3CFA95A3}"/>
              </a:ext>
            </a:extLst>
          </p:cNvPr>
          <p:cNvSpPr>
            <a:spLocks noGrp="1"/>
          </p:cNvSpPr>
          <p:nvPr>
            <p:ph type="body" sz="quarter" idx="69" hasCustomPrompt="1"/>
          </p:nvPr>
        </p:nvSpPr>
        <p:spPr>
          <a:xfrm>
            <a:off x="8788253" y="4878429"/>
            <a:ext cx="2124419" cy="656494"/>
          </a:xfrm>
        </p:spPr>
        <p:txBody>
          <a:bodyPr wrap="square">
            <a:spAutoFit/>
          </a:bodyPr>
          <a:lstStyle>
            <a:lvl1pPr algn="ctr">
              <a:lnSpc>
                <a:spcPct val="140000"/>
              </a:lnSpc>
              <a:defRPr sz="1050">
                <a:solidFill>
                  <a:schemeClr val="bg1"/>
                </a:solidFill>
              </a:defRPr>
            </a:lvl1pPr>
          </a:lstStyle>
          <a:p>
            <a:r>
              <a:rPr lang="de-DE"/>
              <a:t>Description text dolor amet, consectetur adipisicing, lorem smet in alerno.</a:t>
            </a:r>
          </a:p>
        </p:txBody>
      </p:sp>
    </p:spTree>
    <p:extLst>
      <p:ext uri="{BB962C8B-B14F-4D97-AF65-F5344CB8AC3E}">
        <p14:creationId xmlns:p14="http://schemas.microsoft.com/office/powerpoint/2010/main" val="1955664787"/>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reserve="1">
  <p:cSld name="Closer">
    <p:bg>
      <p:bgPr>
        <a:solidFill>
          <a:schemeClr val="accent1">
            <a:lumOff val="-57413"/>
          </a:schemeClr>
        </a:solidFill>
        <a:effectLst/>
      </p:bgPr>
    </p:bg>
    <p:spTree>
      <p:nvGrpSpPr>
        <p:cNvPr id="1" name=""/>
        <p:cNvGrpSpPr/>
        <p:nvPr/>
      </p:nvGrpSpPr>
      <p:grpSpPr>
        <a:xfrm>
          <a:off x="0" y="0"/>
          <a:ext cx="0" cy="0"/>
          <a:chOff x="0" y="0"/>
          <a:chExt cx="0" cy="0"/>
        </a:xfrm>
      </p:grpSpPr>
      <p:sp>
        <p:nvSpPr>
          <p:cNvPr id="2283" name="© 2021 frog design inc."/>
          <p:cNvSpPr/>
          <p:nvPr/>
        </p:nvSpPr>
        <p:spPr>
          <a:xfrm>
            <a:off x="9433932" y="6544733"/>
            <a:ext cx="2289631"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R="0">
              <a:lnSpc>
                <a:spcPct val="100000"/>
              </a:lnSpc>
              <a:defRPr sz="1600" spc="48">
                <a:solidFill>
                  <a:srgbClr val="FFFFFF"/>
                </a:solidFill>
                <a:uFill>
                  <a:solidFill>
                    <a:srgbClr val="919191"/>
                  </a:solidFill>
                </a:uFill>
              </a:defRPr>
            </a:lvl1pPr>
          </a:lstStyle>
          <a:p>
            <a:r>
              <a:rPr kumimoji="0" lang="en-US" sz="800" b="0" i="0" u="none" strike="noStrike" cap="none" spc="24" normalizeH="0" baseline="0">
                <a:ln>
                  <a:noFill/>
                </a:ln>
                <a:solidFill>
                  <a:srgbClr val="FFFFFF"/>
                </a:solidFill>
                <a:effectLst/>
                <a:uFill>
                  <a:solidFill>
                    <a:srgbClr val="919191"/>
                  </a:solidFill>
                </a:uFill>
                <a:latin typeface="+mn-lt"/>
                <a:ea typeface="+mn-ea"/>
                <a:cs typeface="+mn-cs"/>
                <a:sym typeface="BentonSansF Book"/>
              </a:rPr>
              <a:t>© confidential | frog, Part of Capgemini Invent</a:t>
            </a:r>
          </a:p>
        </p:txBody>
      </p:sp>
      <p:pic>
        <p:nvPicPr>
          <p:cNvPr id="2284" name="Image"/>
          <p:cNvPicPr>
            <a:picLocks noChangeAspect="1"/>
          </p:cNvPicPr>
          <p:nvPr/>
        </p:nvPicPr>
        <p:blipFill>
          <a:blip r:embed="rId2"/>
          <a:stretch>
            <a:fillRect/>
          </a:stretch>
        </p:blipFill>
        <p:spPr>
          <a:xfrm>
            <a:off x="4511376" y="2530652"/>
            <a:ext cx="2842119" cy="1796697"/>
          </a:xfrm>
          <a:prstGeom prst="rect">
            <a:avLst/>
          </a:prstGeom>
          <a:ln w="12700">
            <a:miter lim="400000"/>
          </a:ln>
        </p:spPr>
      </p:pic>
      <p:pic>
        <p:nvPicPr>
          <p:cNvPr id="2285" name="Image"/>
          <p:cNvPicPr>
            <a:picLocks noChangeAspect="1"/>
          </p:cNvPicPr>
          <p:nvPr/>
        </p:nvPicPr>
        <p:blipFill>
          <a:blip r:embed="rId3"/>
          <a:stretch>
            <a:fillRect/>
          </a:stretch>
        </p:blipFill>
        <p:spPr>
          <a:xfrm>
            <a:off x="479425" y="6522734"/>
            <a:ext cx="1320781" cy="117660"/>
          </a:xfrm>
          <a:prstGeom prst="rect">
            <a:avLst/>
          </a:prstGeom>
          <a:ln w="12700">
            <a:miter lim="400000"/>
          </a:ln>
        </p:spPr>
      </p:pic>
    </p:spTree>
    <p:extLst>
      <p:ext uri="{BB962C8B-B14F-4D97-AF65-F5344CB8AC3E}">
        <p14:creationId xmlns:p14="http://schemas.microsoft.com/office/powerpoint/2010/main" val="3290830510"/>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reserve="1">
  <p:cSld name="Closer thank you">
    <p:bg>
      <p:bgPr>
        <a:solidFill>
          <a:schemeClr val="accent1">
            <a:lumOff val="-57413"/>
          </a:schemeClr>
        </a:solidFill>
        <a:effectLst/>
      </p:bgPr>
    </p:bg>
    <p:spTree>
      <p:nvGrpSpPr>
        <p:cNvPr id="1" name=""/>
        <p:cNvGrpSpPr/>
        <p:nvPr/>
      </p:nvGrpSpPr>
      <p:grpSpPr>
        <a:xfrm>
          <a:off x="0" y="0"/>
          <a:ext cx="0" cy="0"/>
          <a:chOff x="0" y="0"/>
          <a:chExt cx="0" cy="0"/>
        </a:xfrm>
      </p:grpSpPr>
      <p:pic>
        <p:nvPicPr>
          <p:cNvPr id="2285" name="Image"/>
          <p:cNvPicPr>
            <a:picLocks noChangeAspect="1"/>
          </p:cNvPicPr>
          <p:nvPr/>
        </p:nvPicPr>
        <p:blipFill>
          <a:blip r:embed="rId2"/>
          <a:stretch>
            <a:fillRect/>
          </a:stretch>
        </p:blipFill>
        <p:spPr>
          <a:xfrm>
            <a:off x="479425" y="6522734"/>
            <a:ext cx="1320781" cy="117660"/>
          </a:xfrm>
          <a:prstGeom prst="rect">
            <a:avLst/>
          </a:prstGeom>
          <a:ln w="12700">
            <a:miter lim="400000"/>
          </a:ln>
        </p:spPr>
      </p:pic>
      <p:sp>
        <p:nvSpPr>
          <p:cNvPr id="5" name="Thank you.">
            <a:extLst>
              <a:ext uri="{FF2B5EF4-FFF2-40B4-BE49-F238E27FC236}">
                <a16:creationId xmlns:a16="http://schemas.microsoft.com/office/drawing/2014/main" id="{7DC992BB-7E28-486D-BF2B-123DE388E90E}"/>
              </a:ext>
            </a:extLst>
          </p:cNvPr>
          <p:cNvSpPr/>
          <p:nvPr userDrawn="1"/>
        </p:nvSpPr>
        <p:spPr>
          <a:xfrm>
            <a:off x="5394463" y="4625623"/>
            <a:ext cx="1403076"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gn="ctr">
              <a:defRPr sz="5200" spc="-52">
                <a:solidFill>
                  <a:srgbClr val="FFFFFF"/>
                </a:solidFill>
                <a:latin typeface="Quarto Light"/>
                <a:ea typeface="Quarto Light"/>
                <a:cs typeface="Quarto Light"/>
                <a:sym typeface="Quarto Light"/>
              </a:defRPr>
            </a:lvl1pPr>
          </a:lstStyle>
          <a:p>
            <a:pPr>
              <a:defRPr>
                <a:solidFill>
                  <a:schemeClr val="accent1">
                    <a:lumOff val="-57413"/>
                  </a:schemeClr>
                </a:solidFill>
              </a:defRPr>
            </a:pPr>
            <a:r>
              <a:rPr sz="2600">
                <a:solidFill>
                  <a:schemeClr val="bg1"/>
                </a:solidFill>
              </a:rPr>
              <a:t>Thank you.</a:t>
            </a:r>
          </a:p>
        </p:txBody>
      </p:sp>
      <p:pic>
        <p:nvPicPr>
          <p:cNvPr id="6" name="Image">
            <a:extLst>
              <a:ext uri="{FF2B5EF4-FFF2-40B4-BE49-F238E27FC236}">
                <a16:creationId xmlns:a16="http://schemas.microsoft.com/office/drawing/2014/main" id="{14E4D6CD-A6BF-41A0-96CA-46CE1C3EC7E1}"/>
              </a:ext>
            </a:extLst>
          </p:cNvPr>
          <p:cNvPicPr>
            <a:picLocks noChangeAspect="1"/>
          </p:cNvPicPr>
          <p:nvPr userDrawn="1"/>
        </p:nvPicPr>
        <p:blipFill>
          <a:blip r:embed="rId3"/>
          <a:stretch>
            <a:fillRect/>
          </a:stretch>
        </p:blipFill>
        <p:spPr>
          <a:xfrm>
            <a:off x="4648003" y="2242373"/>
            <a:ext cx="2568864" cy="1623954"/>
          </a:xfrm>
          <a:prstGeom prst="rect">
            <a:avLst/>
          </a:prstGeom>
          <a:ln w="12700">
            <a:miter lim="400000"/>
          </a:ln>
        </p:spPr>
      </p:pic>
      <p:sp>
        <p:nvSpPr>
          <p:cNvPr id="9" name="© 2021 frog design inc.">
            <a:extLst>
              <a:ext uri="{FF2B5EF4-FFF2-40B4-BE49-F238E27FC236}">
                <a16:creationId xmlns:a16="http://schemas.microsoft.com/office/drawing/2014/main" id="{A97ADC82-FB58-C842-A51C-116953EFF362}"/>
              </a:ext>
            </a:extLst>
          </p:cNvPr>
          <p:cNvSpPr/>
          <p:nvPr userDrawn="1"/>
        </p:nvSpPr>
        <p:spPr>
          <a:xfrm>
            <a:off x="9433932" y="6544733"/>
            <a:ext cx="2289631" cy="123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R="0">
              <a:lnSpc>
                <a:spcPct val="100000"/>
              </a:lnSpc>
              <a:defRPr sz="1600" spc="48">
                <a:solidFill>
                  <a:srgbClr val="FFFFFF"/>
                </a:solidFill>
                <a:uFill>
                  <a:solidFill>
                    <a:srgbClr val="919191"/>
                  </a:solidFill>
                </a:uFill>
              </a:defRPr>
            </a:lvl1pPr>
          </a:lstStyle>
          <a:p>
            <a:r>
              <a:rPr kumimoji="0" lang="en-US" sz="800" b="0" i="0" u="none" strike="noStrike" cap="none" spc="24" normalizeH="0" baseline="0">
                <a:ln>
                  <a:noFill/>
                </a:ln>
                <a:solidFill>
                  <a:srgbClr val="FFFFFF"/>
                </a:solidFill>
                <a:effectLst/>
                <a:uFill>
                  <a:solidFill>
                    <a:srgbClr val="919191"/>
                  </a:solidFill>
                </a:uFill>
                <a:latin typeface="+mn-lt"/>
                <a:ea typeface="+mn-ea"/>
                <a:cs typeface="+mn-cs"/>
                <a:sym typeface="BentonSansF Book"/>
              </a:rPr>
              <a:t>© confidential | frog, Part of Capgemini Invent</a:t>
            </a:r>
          </a:p>
        </p:txBody>
      </p:sp>
    </p:spTree>
    <p:extLst>
      <p:ext uri="{BB962C8B-B14F-4D97-AF65-F5344CB8AC3E}">
        <p14:creationId xmlns:p14="http://schemas.microsoft.com/office/powerpoint/2010/main" val="889822015"/>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reserve="1">
  <p:cSld name="Closer text">
    <p:bg>
      <p:bgPr>
        <a:solidFill>
          <a:schemeClr val="accent1">
            <a:lumOff val="-57413"/>
          </a:schemeClr>
        </a:solidFill>
        <a:effectLst/>
      </p:bgPr>
    </p:bg>
    <p:spTree>
      <p:nvGrpSpPr>
        <p:cNvPr id="1" name=""/>
        <p:cNvGrpSpPr/>
        <p:nvPr/>
      </p:nvGrpSpPr>
      <p:grpSpPr>
        <a:xfrm>
          <a:off x="0" y="0"/>
          <a:ext cx="0" cy="0"/>
          <a:chOff x="0" y="0"/>
          <a:chExt cx="0" cy="0"/>
        </a:xfrm>
      </p:grpSpPr>
      <p:pic>
        <p:nvPicPr>
          <p:cNvPr id="10" name="Image">
            <a:extLst>
              <a:ext uri="{FF2B5EF4-FFF2-40B4-BE49-F238E27FC236}">
                <a16:creationId xmlns:a16="http://schemas.microsoft.com/office/drawing/2014/main" id="{858ECFCF-7A4B-C549-AFD3-A7D6DDBEC004}"/>
              </a:ext>
            </a:extLst>
          </p:cNvPr>
          <p:cNvPicPr>
            <a:picLocks noChangeAspect="1"/>
          </p:cNvPicPr>
          <p:nvPr userDrawn="1"/>
        </p:nvPicPr>
        <p:blipFill>
          <a:blip r:embed="rId2">
            <a:alphaModFix amt="15000"/>
          </a:blip>
          <a:stretch>
            <a:fillRect/>
          </a:stretch>
        </p:blipFill>
        <p:spPr>
          <a:xfrm>
            <a:off x="4206987" y="109247"/>
            <a:ext cx="9965237" cy="6299706"/>
          </a:xfrm>
          <a:prstGeom prst="rect">
            <a:avLst/>
          </a:prstGeom>
          <a:ln w="12700">
            <a:miter lim="400000"/>
          </a:ln>
        </p:spPr>
      </p:pic>
      <p:pic>
        <p:nvPicPr>
          <p:cNvPr id="6" name="frog-Cap-Invent-logo-horizontal-white.png">
            <a:extLst>
              <a:ext uri="{FF2B5EF4-FFF2-40B4-BE49-F238E27FC236}">
                <a16:creationId xmlns:a16="http://schemas.microsoft.com/office/drawing/2014/main" id="{BF652BA5-5EC4-A74E-807F-337E348D1474}"/>
              </a:ext>
            </a:extLst>
          </p:cNvPr>
          <p:cNvPicPr>
            <a:picLocks noChangeAspect="1"/>
          </p:cNvPicPr>
          <p:nvPr userDrawn="1"/>
        </p:nvPicPr>
        <p:blipFill>
          <a:blip r:embed="rId3"/>
          <a:stretch>
            <a:fillRect/>
          </a:stretch>
        </p:blipFill>
        <p:spPr>
          <a:xfrm>
            <a:off x="868927" y="624027"/>
            <a:ext cx="3022532" cy="819343"/>
          </a:xfrm>
          <a:prstGeom prst="rect">
            <a:avLst/>
          </a:prstGeom>
          <a:ln w="12700">
            <a:miter lim="400000"/>
          </a:ln>
        </p:spPr>
      </p:pic>
      <p:sp>
        <p:nvSpPr>
          <p:cNvPr id="7" name="frog is a leading global design and strategy consultancy.…">
            <a:extLst>
              <a:ext uri="{FF2B5EF4-FFF2-40B4-BE49-F238E27FC236}">
                <a16:creationId xmlns:a16="http://schemas.microsoft.com/office/drawing/2014/main" id="{333752A4-41B3-6C41-8DE8-0441918088BF}"/>
              </a:ext>
            </a:extLst>
          </p:cNvPr>
          <p:cNvSpPr txBox="1"/>
          <p:nvPr userDrawn="1"/>
        </p:nvSpPr>
        <p:spPr>
          <a:xfrm>
            <a:off x="3491582" y="2400086"/>
            <a:ext cx="5917584" cy="23764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spAutoFit/>
          </a:bodyPr>
          <a:lstStyle/>
          <a:p>
            <a:pPr marR="0" defTabSz="411480">
              <a:lnSpc>
                <a:spcPct val="130000"/>
              </a:lnSpc>
              <a:defRPr>
                <a:solidFill>
                  <a:schemeClr val="accent6"/>
                </a:solidFill>
                <a:uFillTx/>
              </a:defRPr>
            </a:pPr>
            <a:r>
              <a:rPr sz="900">
                <a:solidFill>
                  <a:schemeClr val="bg1"/>
                </a:solidFill>
                <a:latin typeface="BentonSansF Medium"/>
                <a:ea typeface="BentonSansF Medium"/>
                <a:cs typeface="BentonSansF Medium"/>
                <a:sym typeface="BentonSansF Medium"/>
              </a:rPr>
              <a:t>frog is a leading global design and strategy consultancy. </a:t>
            </a:r>
          </a:p>
          <a:p>
            <a:pPr marR="0" defTabSz="411480">
              <a:lnSpc>
                <a:spcPct val="130000"/>
              </a:lnSpc>
              <a:defRPr>
                <a:solidFill>
                  <a:schemeClr val="accent6"/>
                </a:solidFill>
                <a:uFillTx/>
              </a:defRPr>
            </a:pPr>
            <a:endParaRPr sz="900">
              <a:solidFill>
                <a:schemeClr val="bg1"/>
              </a:solidFill>
              <a:latin typeface="BentonSansF Medium"/>
              <a:ea typeface="BentonSansF Medium"/>
              <a:cs typeface="BentonSansF Medium"/>
              <a:sym typeface="BentonSansF Medium"/>
            </a:endParaRPr>
          </a:p>
          <a:p>
            <a:pPr marL="0" marR="0" indent="0" algn="l" defTabSz="411480" rtl="0" eaLnBrk="1" fontAlgn="auto" latinLnBrk="0" hangingPunct="0">
              <a:lnSpc>
                <a:spcPct val="130000"/>
              </a:lnSpc>
              <a:spcBef>
                <a:spcPts val="0"/>
              </a:spcBef>
              <a:spcAft>
                <a:spcPts val="0"/>
              </a:spcAft>
              <a:buClrTx/>
              <a:buSzTx/>
              <a:buFontTx/>
              <a:buNone/>
              <a:tabLst/>
              <a:defRPr>
                <a:solidFill>
                  <a:schemeClr val="accent6"/>
                </a:solidFill>
                <a:uFillTx/>
              </a:defRPr>
            </a:pPr>
            <a:r>
              <a:rPr lang="en-US" sz="900">
                <a:solidFill>
                  <a:schemeClr val="bg1"/>
                </a:solidFill>
              </a:rPr>
              <a:t>We challenge the status quo to craft and build transformative human experiences that win hearts and move markets. </a:t>
            </a:r>
          </a:p>
          <a:p>
            <a:pPr marL="0" marR="0" indent="0" algn="l" defTabSz="411480" rtl="0" eaLnBrk="1" fontAlgn="auto" latinLnBrk="0" hangingPunct="0">
              <a:lnSpc>
                <a:spcPct val="130000"/>
              </a:lnSpc>
              <a:spcBef>
                <a:spcPts val="0"/>
              </a:spcBef>
              <a:spcAft>
                <a:spcPts val="0"/>
              </a:spcAft>
              <a:buClrTx/>
              <a:buSzTx/>
              <a:buFontTx/>
              <a:buNone/>
              <a:tabLst/>
              <a:defRPr>
                <a:solidFill>
                  <a:schemeClr val="accent6"/>
                </a:solidFill>
                <a:uFillTx/>
              </a:defRPr>
            </a:pPr>
            <a:endParaRPr lang="en-US" sz="900">
              <a:solidFill>
                <a:schemeClr val="bg1"/>
              </a:solidFill>
            </a:endParaRPr>
          </a:p>
          <a:p>
            <a:pPr marL="0" marR="0" indent="0" algn="l" defTabSz="411480" rtl="0" eaLnBrk="1" fontAlgn="auto" latinLnBrk="0" hangingPunct="0">
              <a:lnSpc>
                <a:spcPct val="130000"/>
              </a:lnSpc>
              <a:spcBef>
                <a:spcPts val="0"/>
              </a:spcBef>
              <a:spcAft>
                <a:spcPts val="0"/>
              </a:spcAft>
              <a:buClrTx/>
              <a:buSzTx/>
              <a:buFontTx/>
              <a:buNone/>
              <a:tabLst/>
              <a:defRPr>
                <a:solidFill>
                  <a:schemeClr val="accent6"/>
                </a:solidFill>
                <a:uFillTx/>
              </a:defRPr>
            </a:pPr>
            <a:r>
              <a:rPr lang="en-US" sz="900">
                <a:solidFill>
                  <a:schemeClr val="bg1"/>
                </a:solidFill>
              </a:rPr>
              <a:t>Partnering with passionate leaders and visionary entrepreneurs, we apply creativity, strategy, design and data to re-invent businesses, drive growth and orchestrate customer centric transformation.</a:t>
            </a:r>
          </a:p>
          <a:p>
            <a:pPr marL="0" marR="0" indent="0" algn="l" defTabSz="411480" rtl="0" eaLnBrk="1" fontAlgn="auto" latinLnBrk="0" hangingPunct="0">
              <a:lnSpc>
                <a:spcPct val="130000"/>
              </a:lnSpc>
              <a:spcBef>
                <a:spcPts val="0"/>
              </a:spcBef>
              <a:spcAft>
                <a:spcPts val="0"/>
              </a:spcAft>
              <a:buClrTx/>
              <a:buSzTx/>
              <a:buFontTx/>
              <a:buNone/>
              <a:tabLst/>
              <a:defRPr>
                <a:solidFill>
                  <a:schemeClr val="accent6"/>
                </a:solidFill>
                <a:uFillTx/>
              </a:defRPr>
            </a:pPr>
            <a:endParaRPr lang="en-US" sz="900">
              <a:solidFill>
                <a:schemeClr val="bg1"/>
              </a:solidFill>
            </a:endParaRPr>
          </a:p>
          <a:p>
            <a:pPr marL="0" marR="0" indent="0" algn="l" defTabSz="411480" rtl="0" eaLnBrk="1" fontAlgn="auto" latinLnBrk="0" hangingPunct="0">
              <a:lnSpc>
                <a:spcPct val="130000"/>
              </a:lnSpc>
              <a:spcBef>
                <a:spcPts val="0"/>
              </a:spcBef>
              <a:spcAft>
                <a:spcPts val="0"/>
              </a:spcAft>
              <a:buClrTx/>
              <a:buSzTx/>
              <a:buFontTx/>
              <a:buNone/>
              <a:tabLst/>
              <a:defRPr>
                <a:solidFill>
                  <a:schemeClr val="accent6"/>
                </a:solidFill>
                <a:uFillTx/>
              </a:defRPr>
            </a:pPr>
            <a:r>
              <a:rPr lang="en-US" sz="900">
                <a:solidFill>
                  <a:schemeClr val="bg1"/>
                </a:solidFill>
              </a:rPr>
              <a:t>Together we strive to shape a regenerative future that is both sustainable and inclusive for businesses, people and planet.</a:t>
            </a:r>
          </a:p>
          <a:p>
            <a:pPr marL="0" marR="0" indent="0" algn="l" defTabSz="411480" rtl="0" eaLnBrk="1" fontAlgn="auto" latinLnBrk="0" hangingPunct="0">
              <a:lnSpc>
                <a:spcPct val="130000"/>
              </a:lnSpc>
              <a:spcBef>
                <a:spcPts val="0"/>
              </a:spcBef>
              <a:spcAft>
                <a:spcPts val="0"/>
              </a:spcAft>
              <a:buClrTx/>
              <a:buSzTx/>
              <a:buFontTx/>
              <a:buNone/>
              <a:tabLst/>
              <a:defRPr>
                <a:solidFill>
                  <a:schemeClr val="accent6"/>
                </a:solidFill>
                <a:uFillTx/>
              </a:defRPr>
            </a:pPr>
            <a:endParaRPr sz="900">
              <a:solidFill>
                <a:schemeClr val="bg1"/>
              </a:solidFill>
            </a:endParaRPr>
          </a:p>
          <a:p>
            <a:pPr marR="0" defTabSz="411480">
              <a:lnSpc>
                <a:spcPct val="130000"/>
              </a:lnSpc>
              <a:defRPr>
                <a:solidFill>
                  <a:schemeClr val="accent6"/>
                </a:solidFill>
                <a:uFillTx/>
              </a:defRPr>
            </a:pPr>
            <a:endParaRPr sz="900">
              <a:solidFill>
                <a:schemeClr val="bg1"/>
              </a:solidFill>
            </a:endParaRPr>
          </a:p>
          <a:p>
            <a:pPr marR="0" defTabSz="411480">
              <a:lnSpc>
                <a:spcPct val="130000"/>
              </a:lnSpc>
              <a:defRPr>
                <a:solidFill>
                  <a:schemeClr val="accent6"/>
                </a:solidFill>
                <a:uFillTx/>
              </a:defRPr>
            </a:pPr>
            <a:r>
              <a:rPr sz="900" err="1">
                <a:solidFill>
                  <a:schemeClr val="bg1"/>
                </a:solidFill>
              </a:rPr>
              <a:t>www.frogdesign.com</a:t>
            </a:r>
            <a:endParaRPr sz="900">
              <a:solidFill>
                <a:schemeClr val="bg1"/>
              </a:solidFill>
            </a:endParaRPr>
          </a:p>
        </p:txBody>
      </p:sp>
    </p:spTree>
    <p:extLst>
      <p:ext uri="{BB962C8B-B14F-4D97-AF65-F5344CB8AC3E}">
        <p14:creationId xmlns:p14="http://schemas.microsoft.com/office/powerpoint/2010/main" val="1631247183"/>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1_Case study grid">
    <p:spTree>
      <p:nvGrpSpPr>
        <p:cNvPr id="1" name=""/>
        <p:cNvGrpSpPr/>
        <p:nvPr/>
      </p:nvGrpSpPr>
      <p:grpSpPr>
        <a:xfrm>
          <a:off x="0" y="0"/>
          <a:ext cx="0" cy="0"/>
          <a:chOff x="0" y="0"/>
          <a:chExt cx="0" cy="0"/>
        </a:xfrm>
      </p:grpSpPr>
      <p:sp>
        <p:nvSpPr>
          <p:cNvPr id="1376" name="image5.png"/>
          <p:cNvSpPr>
            <a:spLocks noGrp="1"/>
          </p:cNvSpPr>
          <p:nvPr>
            <p:ph type="pic" sz="half" idx="21"/>
          </p:nvPr>
        </p:nvSpPr>
        <p:spPr>
          <a:xfrm>
            <a:off x="7367302" y="3430339"/>
            <a:ext cx="6165822" cy="3468282"/>
          </a:xfrm>
          <a:prstGeom prst="rect">
            <a:avLst/>
          </a:prstGeom>
        </p:spPr>
        <p:txBody>
          <a:bodyPr lIns="91439" tIns="45719" rIns="91439" bIns="45719">
            <a:noAutofit/>
          </a:bodyPr>
          <a:lstStyle/>
          <a:p>
            <a:endParaRPr/>
          </a:p>
        </p:txBody>
      </p:sp>
      <p:sp>
        <p:nvSpPr>
          <p:cNvPr id="1377" name="image5.png"/>
          <p:cNvSpPr>
            <a:spLocks noGrp="1"/>
          </p:cNvSpPr>
          <p:nvPr>
            <p:ph type="pic" sz="half" idx="22"/>
          </p:nvPr>
        </p:nvSpPr>
        <p:spPr>
          <a:xfrm>
            <a:off x="-469935" y="3424633"/>
            <a:ext cx="6165834" cy="3468282"/>
          </a:xfrm>
          <a:prstGeom prst="rect">
            <a:avLst/>
          </a:prstGeom>
        </p:spPr>
        <p:txBody>
          <a:bodyPr lIns="91439" tIns="45719" rIns="91439" bIns="45719">
            <a:noAutofit/>
          </a:bodyPr>
          <a:lstStyle/>
          <a:p>
            <a:endParaRPr/>
          </a:p>
        </p:txBody>
      </p:sp>
      <p:sp>
        <p:nvSpPr>
          <p:cNvPr id="1378" name="image8.png"/>
          <p:cNvSpPr>
            <a:spLocks noGrp="1"/>
          </p:cNvSpPr>
          <p:nvPr>
            <p:ph type="pic" sz="half" idx="23"/>
          </p:nvPr>
        </p:nvSpPr>
        <p:spPr>
          <a:xfrm>
            <a:off x="6496014" y="-38001"/>
            <a:ext cx="6165834" cy="3468281"/>
          </a:xfrm>
          <a:prstGeom prst="rect">
            <a:avLst/>
          </a:prstGeom>
        </p:spPr>
        <p:txBody>
          <a:bodyPr lIns="91439" tIns="45719" rIns="91439" bIns="45719">
            <a:noAutofit/>
          </a:bodyPr>
          <a:lstStyle/>
          <a:p>
            <a:endParaRPr/>
          </a:p>
        </p:txBody>
      </p:sp>
      <p:sp>
        <p:nvSpPr>
          <p:cNvPr id="1379" name="image5.png"/>
          <p:cNvSpPr>
            <a:spLocks noGrp="1"/>
          </p:cNvSpPr>
          <p:nvPr>
            <p:ph type="pic" sz="half" idx="24"/>
          </p:nvPr>
        </p:nvSpPr>
        <p:spPr>
          <a:xfrm>
            <a:off x="2141591" y="-38100"/>
            <a:ext cx="6166309" cy="3468549"/>
          </a:xfrm>
          <a:prstGeom prst="rect">
            <a:avLst/>
          </a:prstGeom>
        </p:spPr>
        <p:txBody>
          <a:bodyPr lIns="91439" tIns="45719" rIns="91439" bIns="45719">
            <a:noAutofit/>
          </a:bodyPr>
          <a:lstStyle/>
          <a:p>
            <a:endParaRPr/>
          </a:p>
        </p:txBody>
      </p:sp>
      <p:sp>
        <p:nvSpPr>
          <p:cNvPr id="1380" name="image8.png"/>
          <p:cNvSpPr>
            <a:spLocks noGrp="1"/>
          </p:cNvSpPr>
          <p:nvPr>
            <p:ph type="pic" sz="half" idx="25"/>
          </p:nvPr>
        </p:nvSpPr>
        <p:spPr>
          <a:xfrm>
            <a:off x="3884923" y="3430339"/>
            <a:ext cx="6165820" cy="3468282"/>
          </a:xfrm>
          <a:prstGeom prst="rect">
            <a:avLst/>
          </a:prstGeom>
        </p:spPr>
        <p:txBody>
          <a:bodyPr lIns="91439" tIns="45719" rIns="91439" bIns="45719">
            <a:noAutofit/>
          </a:bodyPr>
          <a:lstStyle/>
          <a:p>
            <a:endParaRPr/>
          </a:p>
        </p:txBody>
      </p:sp>
      <p:sp>
        <p:nvSpPr>
          <p:cNvPr id="1381" name="Rectangle"/>
          <p:cNvSpPr>
            <a:spLocks noGrp="1"/>
          </p:cNvSpPr>
          <p:nvPr>
            <p:ph type="body" sz="quarter" idx="26"/>
          </p:nvPr>
        </p:nvSpPr>
        <p:spPr>
          <a:xfrm>
            <a:off x="-4234" y="0"/>
            <a:ext cx="3487805" cy="3430290"/>
          </a:xfrm>
          <a:prstGeom prst="rect">
            <a:avLst/>
          </a:prstGeom>
          <a:solidFill>
            <a:schemeClr val="accent1">
              <a:lumOff val="-57413"/>
            </a:schemeClr>
          </a:solidFill>
        </p:spPr>
        <p:txBody>
          <a:bodyPr lIns="50800" tIns="50800" rIns="50800" bIns="50800">
            <a:noAutofit/>
          </a:bodyPr>
          <a:lstStyle>
            <a:lvl1pPr defTabSz="411480">
              <a:lnSpc>
                <a:spcPct val="130000"/>
              </a:lnSpc>
              <a:spcBef>
                <a:spcPts val="0"/>
              </a:spcBef>
              <a:defRPr sz="1200" b="0">
                <a:solidFill>
                  <a:schemeClr val="accent1">
                    <a:lumOff val="-57413"/>
                  </a:schemeClr>
                </a:solidFill>
              </a:defRPr>
            </a:lvl1pPr>
          </a:lstStyle>
          <a:p>
            <a:r>
              <a:t>   </a:t>
            </a:r>
          </a:p>
        </p:txBody>
      </p:sp>
      <p:sp>
        <p:nvSpPr>
          <p:cNvPr id="1382" name="sticker"/>
          <p:cNvSpPr>
            <a:spLocks noGrp="1"/>
          </p:cNvSpPr>
          <p:nvPr>
            <p:ph type="body" sz="quarter" idx="27"/>
          </p:nvPr>
        </p:nvSpPr>
        <p:spPr>
          <a:xfrm>
            <a:off x="2950559" y="2877270"/>
            <a:ext cx="1081535" cy="1081535"/>
          </a:xfrm>
          <a:prstGeom prst="ellipse">
            <a:avLst/>
          </a:prstGeom>
          <a:solidFill>
            <a:srgbClr val="FFFFFF"/>
          </a:solidFill>
        </p:spPr>
        <p:txBody>
          <a:bodyPr lIns="50800" tIns="50800" rIns="50800" bIns="50800" anchor="ctr">
            <a:noAutofit/>
          </a:bodyPr>
          <a:lstStyle>
            <a:lvl1pPr algn="ctr" defTabSz="412750">
              <a:lnSpc>
                <a:spcPct val="110000"/>
              </a:lnSpc>
              <a:spcBef>
                <a:spcPts val="0"/>
              </a:spcBef>
              <a:defRPr sz="850" b="0" cap="all" spc="85">
                <a:solidFill>
                  <a:schemeClr val="accent1">
                    <a:lumOff val="-57413"/>
                  </a:schemeClr>
                </a:solidFill>
                <a:latin typeface="BentonSansF Medium"/>
                <a:ea typeface="BentonSansF Medium"/>
                <a:cs typeface="BentonSansF Medium"/>
                <a:sym typeface="BentonSansF Medium"/>
              </a:defRPr>
            </a:lvl1pPr>
          </a:lstStyle>
          <a:p>
            <a:r>
              <a:t>sticker</a:t>
            </a:r>
          </a:p>
        </p:txBody>
      </p:sp>
      <p:sp>
        <p:nvSpPr>
          <p:cNvPr id="1383" name="project / studio"/>
          <p:cNvSpPr>
            <a:spLocks noGrp="1"/>
          </p:cNvSpPr>
          <p:nvPr>
            <p:ph type="body" sz="quarter" idx="28"/>
          </p:nvPr>
        </p:nvSpPr>
        <p:spPr>
          <a:xfrm>
            <a:off x="442384" y="1005977"/>
            <a:ext cx="2594569" cy="153888"/>
          </a:xfrm>
          <a:prstGeom prst="rect">
            <a:avLst/>
          </a:prstGeom>
        </p:spPr>
        <p:txBody>
          <a:bodyPr lIns="0" tIns="0" rIns="0" bIns="0">
            <a:spAutoFit/>
          </a:bodyPr>
          <a:lstStyle>
            <a:lvl1pPr defTabSz="411480">
              <a:lnSpc>
                <a:spcPct val="100000"/>
              </a:lnSpc>
              <a:spcBef>
                <a:spcPts val="0"/>
              </a:spcBef>
              <a:defRPr sz="1000" b="0" cap="all" spc="100">
                <a:solidFill>
                  <a:srgbClr val="FFFFFF"/>
                </a:solidFill>
                <a:latin typeface="BentonSansF Medium"/>
                <a:ea typeface="BentonSansF Medium"/>
                <a:cs typeface="BentonSansF Medium"/>
                <a:sym typeface="BentonSansF Medium"/>
              </a:defRPr>
            </a:lvl1pPr>
          </a:lstStyle>
          <a:p>
            <a:pPr>
              <a:defRPr>
                <a:solidFill>
                  <a:schemeClr val="accent1">
                    <a:lumOff val="-57413"/>
                  </a:schemeClr>
                </a:solidFill>
              </a:defRPr>
            </a:pPr>
            <a:r>
              <a:rPr>
                <a:solidFill>
                  <a:srgbClr val="FFFFFF"/>
                </a:solidFill>
              </a:rPr>
              <a:t>project / studio</a:t>
            </a:r>
          </a:p>
        </p:txBody>
      </p:sp>
      <p:sp>
        <p:nvSpPr>
          <p:cNvPr id="1384" name="Project synopsis……"/>
          <p:cNvSpPr>
            <a:spLocks noGrp="1"/>
          </p:cNvSpPr>
          <p:nvPr>
            <p:ph type="body" sz="quarter" idx="29"/>
          </p:nvPr>
        </p:nvSpPr>
        <p:spPr>
          <a:xfrm>
            <a:off x="442384" y="1758871"/>
            <a:ext cx="2689160" cy="4027706"/>
          </a:xfrm>
          <a:prstGeom prst="rect">
            <a:avLst/>
          </a:prstGeom>
        </p:spPr>
        <p:txBody>
          <a:bodyPr lIns="0" tIns="0" rIns="0" bIns="0">
            <a:spAutoFit/>
          </a:bodyPr>
          <a:lstStyle>
            <a:lvl1pPr defTabSz="411480">
              <a:lnSpc>
                <a:spcPct val="140000"/>
              </a:lnSpc>
              <a:spcBef>
                <a:spcPts val="0"/>
              </a:spcBef>
              <a:defRPr sz="2100" b="0">
                <a:solidFill>
                  <a:schemeClr val="accent1">
                    <a:lumOff val="-57413"/>
                  </a:schemeClr>
                </a:solidFill>
              </a:defRPr>
            </a:lvl1pPr>
          </a:lstStyle>
          <a:p>
            <a:pPr defTabSz="822960">
              <a:lnSpc>
                <a:spcPct val="140000"/>
              </a:lnSpc>
              <a:spcBef>
                <a:spcPts val="0"/>
              </a:spcBef>
              <a:defRPr sz="2100" b="0">
                <a:solidFill>
                  <a:schemeClr val="accent1">
                    <a:lumOff val="-57413"/>
                  </a:schemeClr>
                </a:solidFill>
              </a:defRPr>
            </a:pPr>
            <a:r>
              <a:rPr>
                <a:solidFill>
                  <a:srgbClr val="FFFFFF"/>
                </a:solidFill>
              </a:rPr>
              <a:t>Project synopsis… </a:t>
            </a:r>
          </a:p>
          <a:p>
            <a:pPr defTabSz="822960">
              <a:lnSpc>
                <a:spcPct val="140000"/>
              </a:lnSpc>
              <a:spcBef>
                <a:spcPts val="0"/>
              </a:spcBef>
              <a:defRPr sz="2100" b="0">
                <a:solidFill>
                  <a:schemeClr val="accent1">
                    <a:lumOff val="-57413"/>
                  </a:schemeClr>
                </a:solidFill>
              </a:defRPr>
            </a:pPr>
            <a:r>
              <a:rPr>
                <a:solidFill>
                  <a:srgbClr val="FFFFFF"/>
                </a:solidFill>
              </a:rPr>
              <a:t>What was the ask, and what did we deliver? What are the details that matter? What did we do to position our client for success? Did we win any awards? </a:t>
            </a:r>
          </a:p>
        </p:txBody>
      </p:sp>
      <p:pic>
        <p:nvPicPr>
          <p:cNvPr id="1385" name="friedolin_WB.jpeg" descr="friedolin_WB.jpeg"/>
          <p:cNvPicPr>
            <a:picLocks noChangeAspect="1"/>
          </p:cNvPicPr>
          <p:nvPr/>
        </p:nvPicPr>
        <p:blipFill>
          <a:blip r:embed="rId2"/>
          <a:stretch>
            <a:fillRect/>
          </a:stretch>
        </p:blipFill>
        <p:spPr>
          <a:xfrm>
            <a:off x="442461" y="6414645"/>
            <a:ext cx="443356" cy="443356"/>
          </a:xfrm>
          <a:prstGeom prst="rect">
            <a:avLst/>
          </a:prstGeom>
          <a:ln w="12700">
            <a:miter lim="400000"/>
          </a:ln>
        </p:spPr>
      </p:pic>
      <p:sp>
        <p:nvSpPr>
          <p:cNvPr id="1386" name="Client name"/>
          <p:cNvSpPr>
            <a:spLocks noGrp="1"/>
          </p:cNvSpPr>
          <p:nvPr>
            <p:ph type="body" sz="quarter" idx="30"/>
          </p:nvPr>
        </p:nvSpPr>
        <p:spPr>
          <a:xfrm>
            <a:off x="442384" y="351642"/>
            <a:ext cx="2594569" cy="692497"/>
          </a:xfrm>
          <a:prstGeom prst="rect">
            <a:avLst/>
          </a:prstGeom>
        </p:spPr>
        <p:txBody>
          <a:bodyPr lIns="0" tIns="0" rIns="0" bIns="0">
            <a:spAutoFit/>
          </a:bodyPr>
          <a:lstStyle>
            <a:lvl1pPr defTabSz="641350">
              <a:spcBef>
                <a:spcPts val="0"/>
              </a:spcBef>
              <a:defRPr sz="3600" b="0" spc="-36">
                <a:solidFill>
                  <a:srgbClr val="FFFFFF"/>
                </a:solidFill>
                <a:uFill>
                  <a:solidFill>
                    <a:schemeClr val="accent1">
                      <a:lumOff val="-57413"/>
                    </a:schemeClr>
                  </a:solidFill>
                </a:uFill>
                <a:latin typeface="Quarto Light"/>
                <a:ea typeface="Quarto Light"/>
                <a:cs typeface="Quarto Light"/>
                <a:sym typeface="Quarto Light"/>
              </a:defRPr>
            </a:lvl1pPr>
          </a:lstStyle>
          <a:p>
            <a:pPr>
              <a:defRPr>
                <a:solidFill>
                  <a:schemeClr val="accent1">
                    <a:lumOff val="-57413"/>
                  </a:schemeClr>
                </a:solidFill>
              </a:defRPr>
            </a:pPr>
            <a:r>
              <a:rPr>
                <a:solidFill>
                  <a:srgbClr val="FFFFFF"/>
                </a:solidFill>
              </a:rPr>
              <a:t>Client name</a:t>
            </a:r>
          </a:p>
        </p:txBody>
      </p:sp>
      <p:sp>
        <p:nvSpPr>
          <p:cNvPr id="1387" name="Slide Number"/>
          <p:cNvSpPr txBox="1">
            <a:spLocks noGrp="1"/>
          </p:cNvSpPr>
          <p:nvPr>
            <p:ph type="sldNum" sz="quarter" idx="2"/>
          </p:nvPr>
        </p:nvSpPr>
        <p:spPr>
          <a:xfrm>
            <a:off x="8736225" y="6256656"/>
            <a:ext cx="217424" cy="199390"/>
          </a:xfrm>
          <a:prstGeom prst="rect">
            <a:avLst/>
          </a:prstGeom>
        </p:spPr>
        <p:txBody>
          <a:bodyPr/>
          <a:lstStyle>
            <a:lvl1pPr algn="l" defTabSz="411480">
              <a:lnSpc>
                <a:spcPct val="130000"/>
              </a:lnSpc>
              <a:defRPr sz="1200">
                <a:solidFill>
                  <a:schemeClr val="accent1">
                    <a:lumOff val="-57413"/>
                  </a:schemeClr>
                </a:solidFill>
              </a:defRPr>
            </a:lvl1pPr>
          </a:lstStyle>
          <a:p>
            <a:fld id="{86CB4B4D-7CA3-9044-876B-883B54F8677D}" type="slidenum">
              <a:t>‹#›</a:t>
            </a:fld>
            <a:endParaRPr/>
          </a:p>
        </p:txBody>
      </p:sp>
    </p:spTree>
    <p:extLst>
      <p:ext uri="{BB962C8B-B14F-4D97-AF65-F5344CB8AC3E}">
        <p14:creationId xmlns:p14="http://schemas.microsoft.com/office/powerpoint/2010/main" val="2614911018"/>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cSld name="1_Text 4 col + headers (W)">
    <p:spTree>
      <p:nvGrpSpPr>
        <p:cNvPr id="1" name=""/>
        <p:cNvGrpSpPr/>
        <p:nvPr/>
      </p:nvGrpSpPr>
      <p:grpSpPr>
        <a:xfrm>
          <a:off x="0" y="0"/>
          <a:ext cx="0" cy="0"/>
          <a:chOff x="0" y="0"/>
          <a:chExt cx="0" cy="0"/>
        </a:xfrm>
      </p:grpSpPr>
      <p:sp>
        <p:nvSpPr>
          <p:cNvPr id="718" name="Corpo livello uno…"/>
          <p:cNvSpPr txBox="1">
            <a:spLocks noGrp="1"/>
          </p:cNvSpPr>
          <p:nvPr>
            <p:ph type="body" sz="quarter" idx="1"/>
          </p:nvPr>
        </p:nvSpPr>
        <p:spPr>
          <a:xfrm>
            <a:off x="884401" y="662082"/>
            <a:ext cx="3250388" cy="141896"/>
          </a:xfrm>
          <a:prstGeom prst="rect">
            <a:avLst/>
          </a:prstGeom>
        </p:spPr>
        <p:txBody>
          <a:bodyPr lIns="0" tIns="0" rIns="0" bIns="0"/>
          <a:lstStyle>
            <a:lvl1pPr defTabSz="411480">
              <a:lnSpc>
                <a:spcPct val="100000"/>
              </a:lnSpc>
              <a:spcBef>
                <a:spcPts val="0"/>
              </a:spcBef>
              <a:defRPr sz="1000" cap="all" spc="100">
                <a:solidFill>
                  <a:srgbClr val="000000"/>
                </a:solidFill>
              </a:defRPr>
            </a:lvl1pPr>
            <a:lvl2pPr defTabSz="411480">
              <a:lnSpc>
                <a:spcPct val="100000"/>
              </a:lnSpc>
              <a:spcBef>
                <a:spcPts val="0"/>
              </a:spcBef>
              <a:defRPr sz="1000" cap="all" spc="100">
                <a:solidFill>
                  <a:srgbClr val="000000"/>
                </a:solidFill>
              </a:defRPr>
            </a:lvl2pPr>
            <a:lvl3pPr defTabSz="411480">
              <a:lnSpc>
                <a:spcPct val="100000"/>
              </a:lnSpc>
              <a:spcBef>
                <a:spcPts val="0"/>
              </a:spcBef>
              <a:defRPr sz="1000" cap="all" spc="100">
                <a:solidFill>
                  <a:srgbClr val="000000"/>
                </a:solidFill>
              </a:defRPr>
            </a:lvl3pPr>
            <a:lvl4pPr defTabSz="411480">
              <a:lnSpc>
                <a:spcPct val="100000"/>
              </a:lnSpc>
              <a:spcBef>
                <a:spcPts val="0"/>
              </a:spcBef>
              <a:defRPr sz="1000" cap="all" spc="100">
                <a:solidFill>
                  <a:srgbClr val="000000"/>
                </a:solidFill>
              </a:defRPr>
            </a:lvl4pPr>
            <a:lvl5pPr defTabSz="411480">
              <a:lnSpc>
                <a:spcPct val="100000"/>
              </a:lnSpc>
              <a:spcBef>
                <a:spcPts val="0"/>
              </a:spcBef>
              <a:defRPr sz="1000" cap="all" spc="100">
                <a:solidFill>
                  <a:srgbClr val="000000"/>
                </a:solidFill>
              </a:defRPr>
            </a:lvl5pPr>
          </a:lstStyle>
          <a:p>
            <a:r>
              <a:t>Corpo livello uno</a:t>
            </a:r>
          </a:p>
          <a:p>
            <a:pPr lvl="1"/>
            <a:r>
              <a:t>Corpo livello due</a:t>
            </a:r>
          </a:p>
          <a:p>
            <a:pPr lvl="2"/>
            <a:r>
              <a:t>Corpo livello tre</a:t>
            </a:r>
          </a:p>
          <a:p>
            <a:pPr lvl="3"/>
            <a:r>
              <a:t>Corpo livello quattro</a:t>
            </a:r>
          </a:p>
          <a:p>
            <a:pPr lvl="4"/>
            <a:r>
              <a:t>Corpo livello cinque</a:t>
            </a:r>
          </a:p>
        </p:txBody>
      </p:sp>
      <p:pic>
        <p:nvPicPr>
          <p:cNvPr id="719" name="friedolin_WB.jpg" descr="friedolin_WB.jpg"/>
          <p:cNvPicPr>
            <a:picLocks noChangeAspect="1"/>
          </p:cNvPicPr>
          <p:nvPr/>
        </p:nvPicPr>
        <p:blipFill>
          <a:blip r:embed="rId2"/>
          <a:stretch>
            <a:fillRect/>
          </a:stretch>
        </p:blipFill>
        <p:spPr>
          <a:xfrm>
            <a:off x="442460" y="6414645"/>
            <a:ext cx="443356" cy="443356"/>
          </a:xfrm>
          <a:prstGeom prst="rect">
            <a:avLst/>
          </a:prstGeom>
          <a:ln w="12700">
            <a:miter lim="400000"/>
          </a:ln>
        </p:spPr>
      </p:pic>
      <p:sp>
        <p:nvSpPr>
          <p:cNvPr id="720" name="Description text dolor sit dunt, consectetur adipisicing tempor. Description lorem text dolor sit didunt, consectetur aisicing tempor evsit."/>
          <p:cNvSpPr txBox="1">
            <a:spLocks noGrp="1"/>
          </p:cNvSpPr>
          <p:nvPr>
            <p:ph type="body" sz="quarter" idx="21"/>
          </p:nvPr>
        </p:nvSpPr>
        <p:spPr>
          <a:xfrm>
            <a:off x="854976" y="4299217"/>
            <a:ext cx="2247832" cy="1142192"/>
          </a:xfrm>
          <a:prstGeom prst="rect">
            <a:avLst/>
          </a:prstGeom>
        </p:spPr>
        <p:txBody>
          <a:bodyPr lIns="50800" tIns="50800" rIns="50800" bIns="50800"/>
          <a:lstStyle>
            <a:lvl1pPr defTabSz="411480">
              <a:lnSpc>
                <a:spcPct val="130000"/>
              </a:lnSpc>
              <a:spcBef>
                <a:spcPts val="0"/>
              </a:spcBef>
              <a:defRPr sz="2400" b="0">
                <a:solidFill>
                  <a:srgbClr val="000000"/>
                </a:solidFill>
              </a:defRPr>
            </a:lvl1pPr>
          </a:lstStyle>
          <a:p>
            <a:pPr defTabSz="822960">
              <a:lnSpc>
                <a:spcPct val="130000"/>
              </a:lnSpc>
              <a:spcBef>
                <a:spcPts val="0"/>
              </a:spcBef>
              <a:defRPr sz="2400" b="0">
                <a:solidFill>
                  <a:srgbClr val="000000"/>
                </a:solidFill>
              </a:defRPr>
            </a:pPr>
            <a:endParaRPr/>
          </a:p>
        </p:txBody>
      </p:sp>
      <p:sp>
        <p:nvSpPr>
          <p:cNvPr id="721" name="Introduction statement lorem smet in alerno repre erit sitanet inaet evisum voluptate"/>
          <p:cNvSpPr>
            <a:spLocks noGrp="1"/>
          </p:cNvSpPr>
          <p:nvPr>
            <p:ph type="body" sz="quarter" idx="22"/>
          </p:nvPr>
        </p:nvSpPr>
        <p:spPr>
          <a:xfrm>
            <a:off x="891664" y="1098550"/>
            <a:ext cx="5998596" cy="1457961"/>
          </a:xfrm>
          <a:prstGeom prst="rect">
            <a:avLst/>
          </a:prstGeom>
        </p:spPr>
        <p:txBody>
          <a:bodyPr lIns="0" tIns="0" rIns="0" bIns="0"/>
          <a:lstStyle>
            <a:lvl1pPr defTabSz="641350">
              <a:spcBef>
                <a:spcPts val="0"/>
              </a:spcBef>
              <a:defRPr sz="7200" b="0" spc="-100">
                <a:solidFill>
                  <a:srgbClr val="000000"/>
                </a:solidFill>
                <a:uFill>
                  <a:solidFill>
                    <a:srgbClr val="000000"/>
                  </a:solidFill>
                </a:uFill>
                <a:latin typeface="Quarto Bold"/>
                <a:sym typeface="Quarto Bold"/>
              </a:defRPr>
            </a:lvl1pPr>
          </a:lstStyle>
          <a:p>
            <a:pPr defTabSz="1282700">
              <a:spcBef>
                <a:spcPts val="0"/>
              </a:spcBef>
              <a:defRPr sz="7200" b="0" spc="-100">
                <a:solidFill>
                  <a:srgbClr val="000000"/>
                </a:solidFill>
                <a:uFill>
                  <a:solidFill>
                    <a:srgbClr val="000000"/>
                  </a:solidFill>
                </a:uFill>
                <a:latin typeface="Quarto Bold"/>
                <a:ea typeface="Quarto Bold"/>
                <a:cs typeface="Quarto Bold"/>
                <a:sym typeface="Quarto Bold"/>
              </a:defRPr>
            </a:pPr>
            <a:endParaRPr/>
          </a:p>
        </p:txBody>
      </p:sp>
      <p:sp>
        <p:nvSpPr>
          <p:cNvPr id="722" name="Sub-title"/>
          <p:cNvSpPr>
            <a:spLocks noGrp="1"/>
          </p:cNvSpPr>
          <p:nvPr>
            <p:ph type="body" sz="quarter" idx="23"/>
          </p:nvPr>
        </p:nvSpPr>
        <p:spPr>
          <a:xfrm>
            <a:off x="875516" y="3663950"/>
            <a:ext cx="2247832" cy="304801"/>
          </a:xfrm>
          <a:prstGeom prst="rect">
            <a:avLst/>
          </a:prstGeom>
        </p:spPr>
        <p:txBody>
          <a:bodyPr lIns="0" tIns="0" rIns="0" bIns="0" anchor="b"/>
          <a:lstStyle>
            <a:lvl1pPr defTabSz="411480">
              <a:lnSpc>
                <a:spcPct val="80000"/>
              </a:lnSpc>
              <a:spcBef>
                <a:spcPts val="0"/>
              </a:spcBef>
              <a:defRPr sz="4200" b="0" spc="-100">
                <a:solidFill>
                  <a:srgbClr val="000000"/>
                </a:solidFill>
                <a:latin typeface="Quarto Bold"/>
                <a:sym typeface="Quarto Bold"/>
              </a:defRPr>
            </a:lvl1pPr>
          </a:lstStyle>
          <a:p>
            <a:pPr defTabSz="822960">
              <a:lnSpc>
                <a:spcPct val="80000"/>
              </a:lnSpc>
              <a:spcBef>
                <a:spcPts val="0"/>
              </a:spcBef>
              <a:defRPr sz="4200" b="0" spc="-100">
                <a:solidFill>
                  <a:srgbClr val="000000"/>
                </a:solidFill>
                <a:latin typeface="Quarto Bold"/>
                <a:ea typeface="Quarto Bold"/>
                <a:cs typeface="Quarto Bold"/>
                <a:sym typeface="Quarto Bold"/>
              </a:defRPr>
            </a:pPr>
            <a:endParaRPr/>
          </a:p>
        </p:txBody>
      </p:sp>
      <p:sp>
        <p:nvSpPr>
          <p:cNvPr id="723" name="Sub-title"/>
          <p:cNvSpPr>
            <a:spLocks noGrp="1"/>
          </p:cNvSpPr>
          <p:nvPr>
            <p:ph type="body" sz="quarter" idx="24"/>
          </p:nvPr>
        </p:nvSpPr>
        <p:spPr>
          <a:xfrm>
            <a:off x="3491716" y="3663950"/>
            <a:ext cx="2247832" cy="304801"/>
          </a:xfrm>
          <a:prstGeom prst="rect">
            <a:avLst/>
          </a:prstGeom>
        </p:spPr>
        <p:txBody>
          <a:bodyPr lIns="0" tIns="0" rIns="0" bIns="0" anchor="b"/>
          <a:lstStyle>
            <a:lvl1pPr defTabSz="411480">
              <a:lnSpc>
                <a:spcPct val="80000"/>
              </a:lnSpc>
              <a:spcBef>
                <a:spcPts val="0"/>
              </a:spcBef>
              <a:defRPr sz="4200" b="0" spc="-100">
                <a:solidFill>
                  <a:srgbClr val="000000"/>
                </a:solidFill>
                <a:latin typeface="Quarto Bold"/>
                <a:sym typeface="Quarto Bold"/>
              </a:defRPr>
            </a:lvl1pPr>
          </a:lstStyle>
          <a:p>
            <a:pPr defTabSz="822960">
              <a:lnSpc>
                <a:spcPct val="80000"/>
              </a:lnSpc>
              <a:spcBef>
                <a:spcPts val="0"/>
              </a:spcBef>
              <a:defRPr sz="4200" b="0" spc="-100">
                <a:solidFill>
                  <a:srgbClr val="000000"/>
                </a:solidFill>
                <a:latin typeface="Quarto Bold"/>
                <a:ea typeface="Quarto Bold"/>
                <a:cs typeface="Quarto Bold"/>
                <a:sym typeface="Quarto Bold"/>
              </a:defRPr>
            </a:pPr>
            <a:endParaRPr/>
          </a:p>
        </p:txBody>
      </p:sp>
      <p:sp>
        <p:nvSpPr>
          <p:cNvPr id="724" name="Sub-title"/>
          <p:cNvSpPr>
            <a:spLocks noGrp="1"/>
          </p:cNvSpPr>
          <p:nvPr>
            <p:ph type="body" sz="quarter" idx="25"/>
          </p:nvPr>
        </p:nvSpPr>
        <p:spPr>
          <a:xfrm>
            <a:off x="6128456" y="3663950"/>
            <a:ext cx="2247831" cy="304801"/>
          </a:xfrm>
          <a:prstGeom prst="rect">
            <a:avLst/>
          </a:prstGeom>
        </p:spPr>
        <p:txBody>
          <a:bodyPr lIns="0" tIns="0" rIns="0" bIns="0" anchor="b"/>
          <a:lstStyle>
            <a:lvl1pPr defTabSz="411480">
              <a:lnSpc>
                <a:spcPct val="80000"/>
              </a:lnSpc>
              <a:spcBef>
                <a:spcPts val="0"/>
              </a:spcBef>
              <a:defRPr sz="4200" b="0" spc="-100">
                <a:solidFill>
                  <a:srgbClr val="000000"/>
                </a:solidFill>
                <a:latin typeface="Quarto Bold"/>
                <a:sym typeface="Quarto Bold"/>
              </a:defRPr>
            </a:lvl1pPr>
          </a:lstStyle>
          <a:p>
            <a:pPr defTabSz="822960">
              <a:lnSpc>
                <a:spcPct val="80000"/>
              </a:lnSpc>
              <a:spcBef>
                <a:spcPts val="0"/>
              </a:spcBef>
              <a:defRPr sz="4200" b="0" spc="-100">
                <a:solidFill>
                  <a:srgbClr val="000000"/>
                </a:solidFill>
                <a:latin typeface="Quarto Bold"/>
                <a:ea typeface="Quarto Bold"/>
                <a:cs typeface="Quarto Bold"/>
                <a:sym typeface="Quarto Bold"/>
              </a:defRPr>
            </a:pPr>
            <a:endParaRPr/>
          </a:p>
        </p:txBody>
      </p:sp>
      <p:sp>
        <p:nvSpPr>
          <p:cNvPr id="725" name="Sub-title"/>
          <p:cNvSpPr>
            <a:spLocks noGrp="1"/>
          </p:cNvSpPr>
          <p:nvPr>
            <p:ph type="body" sz="quarter" idx="26"/>
          </p:nvPr>
        </p:nvSpPr>
        <p:spPr>
          <a:xfrm>
            <a:off x="8785736" y="3663950"/>
            <a:ext cx="2247832" cy="304801"/>
          </a:xfrm>
          <a:prstGeom prst="rect">
            <a:avLst/>
          </a:prstGeom>
        </p:spPr>
        <p:txBody>
          <a:bodyPr lIns="0" tIns="0" rIns="0" bIns="0" anchor="b"/>
          <a:lstStyle>
            <a:lvl1pPr defTabSz="411480">
              <a:lnSpc>
                <a:spcPct val="80000"/>
              </a:lnSpc>
              <a:spcBef>
                <a:spcPts val="0"/>
              </a:spcBef>
              <a:defRPr sz="4200" b="0" spc="-100">
                <a:solidFill>
                  <a:srgbClr val="000000"/>
                </a:solidFill>
                <a:latin typeface="Quarto Bold"/>
                <a:sym typeface="Quarto Bold"/>
              </a:defRPr>
            </a:lvl1pPr>
          </a:lstStyle>
          <a:p>
            <a:pPr defTabSz="822960">
              <a:lnSpc>
                <a:spcPct val="80000"/>
              </a:lnSpc>
              <a:spcBef>
                <a:spcPts val="0"/>
              </a:spcBef>
              <a:defRPr sz="4200" b="0" spc="-100">
                <a:solidFill>
                  <a:srgbClr val="000000"/>
                </a:solidFill>
                <a:latin typeface="Quarto Bold"/>
                <a:ea typeface="Quarto Bold"/>
                <a:cs typeface="Quarto Bold"/>
                <a:sym typeface="Quarto Bold"/>
              </a:defRPr>
            </a:pPr>
            <a:endParaRPr/>
          </a:p>
        </p:txBody>
      </p:sp>
      <p:sp>
        <p:nvSpPr>
          <p:cNvPr id="726" name="Description text dolor sit dunt, consectetur adipisicing tempor. Description lorem text dolor sit didunt, consectetur aisicing tempor evsit."/>
          <p:cNvSpPr txBox="1">
            <a:spLocks noGrp="1"/>
          </p:cNvSpPr>
          <p:nvPr>
            <p:ph type="body" sz="quarter" idx="27"/>
          </p:nvPr>
        </p:nvSpPr>
        <p:spPr>
          <a:xfrm>
            <a:off x="3491716" y="4299217"/>
            <a:ext cx="2247832" cy="1142192"/>
          </a:xfrm>
          <a:prstGeom prst="rect">
            <a:avLst/>
          </a:prstGeom>
        </p:spPr>
        <p:txBody>
          <a:bodyPr lIns="50800" tIns="50800" rIns="50800" bIns="50800"/>
          <a:lstStyle>
            <a:lvl1pPr defTabSz="411480">
              <a:lnSpc>
                <a:spcPct val="130000"/>
              </a:lnSpc>
              <a:spcBef>
                <a:spcPts val="0"/>
              </a:spcBef>
              <a:defRPr sz="2400" b="0">
                <a:solidFill>
                  <a:srgbClr val="000000"/>
                </a:solidFill>
              </a:defRPr>
            </a:lvl1pPr>
          </a:lstStyle>
          <a:p>
            <a:pPr defTabSz="822960">
              <a:lnSpc>
                <a:spcPct val="130000"/>
              </a:lnSpc>
              <a:spcBef>
                <a:spcPts val="0"/>
              </a:spcBef>
              <a:defRPr sz="2400" b="0">
                <a:solidFill>
                  <a:srgbClr val="000000"/>
                </a:solidFill>
              </a:defRPr>
            </a:pPr>
            <a:endParaRPr/>
          </a:p>
        </p:txBody>
      </p:sp>
      <p:sp>
        <p:nvSpPr>
          <p:cNvPr id="727" name="Description text dolor sit dunt, consectetur adipisicing tempor. Description lorem text dolor sit didunt, consectetur aisicing tempor evsit."/>
          <p:cNvSpPr txBox="1">
            <a:spLocks noGrp="1"/>
          </p:cNvSpPr>
          <p:nvPr>
            <p:ph type="body" sz="quarter" idx="28"/>
          </p:nvPr>
        </p:nvSpPr>
        <p:spPr>
          <a:xfrm>
            <a:off x="6096706" y="4299217"/>
            <a:ext cx="2247831" cy="1142192"/>
          </a:xfrm>
          <a:prstGeom prst="rect">
            <a:avLst/>
          </a:prstGeom>
        </p:spPr>
        <p:txBody>
          <a:bodyPr lIns="50800" tIns="50800" rIns="50800" bIns="50800"/>
          <a:lstStyle>
            <a:lvl1pPr defTabSz="411480">
              <a:lnSpc>
                <a:spcPct val="130000"/>
              </a:lnSpc>
              <a:spcBef>
                <a:spcPts val="0"/>
              </a:spcBef>
              <a:defRPr sz="2400" b="0">
                <a:solidFill>
                  <a:srgbClr val="000000"/>
                </a:solidFill>
              </a:defRPr>
            </a:lvl1pPr>
          </a:lstStyle>
          <a:p>
            <a:pPr defTabSz="822960">
              <a:lnSpc>
                <a:spcPct val="130000"/>
              </a:lnSpc>
              <a:spcBef>
                <a:spcPts val="0"/>
              </a:spcBef>
              <a:defRPr sz="2400" b="0">
                <a:solidFill>
                  <a:srgbClr val="000000"/>
                </a:solidFill>
              </a:defRPr>
            </a:pPr>
            <a:endParaRPr/>
          </a:p>
        </p:txBody>
      </p:sp>
      <p:sp>
        <p:nvSpPr>
          <p:cNvPr id="728" name="Description text dolor sit dunt, consectetur adipisicing tempor. Description lorem text dolor sit didunt, consectetur aisicing tempor evsit."/>
          <p:cNvSpPr txBox="1">
            <a:spLocks noGrp="1"/>
          </p:cNvSpPr>
          <p:nvPr>
            <p:ph type="body" sz="quarter" idx="29"/>
          </p:nvPr>
        </p:nvSpPr>
        <p:spPr>
          <a:xfrm>
            <a:off x="8779386" y="4299217"/>
            <a:ext cx="2247832" cy="1142192"/>
          </a:xfrm>
          <a:prstGeom prst="rect">
            <a:avLst/>
          </a:prstGeom>
        </p:spPr>
        <p:txBody>
          <a:bodyPr lIns="50800" tIns="50800" rIns="50800" bIns="50800"/>
          <a:lstStyle>
            <a:lvl1pPr defTabSz="411480">
              <a:lnSpc>
                <a:spcPct val="130000"/>
              </a:lnSpc>
              <a:spcBef>
                <a:spcPts val="0"/>
              </a:spcBef>
              <a:defRPr sz="2400" b="0">
                <a:solidFill>
                  <a:srgbClr val="000000"/>
                </a:solidFill>
              </a:defRPr>
            </a:lvl1pPr>
          </a:lstStyle>
          <a:p>
            <a:pPr defTabSz="822960">
              <a:lnSpc>
                <a:spcPct val="130000"/>
              </a:lnSpc>
              <a:spcBef>
                <a:spcPts val="0"/>
              </a:spcBef>
              <a:defRPr sz="2400" b="0">
                <a:solidFill>
                  <a:srgbClr val="000000"/>
                </a:solidFill>
              </a:defRPr>
            </a:pPr>
            <a:endParaRPr/>
          </a:p>
        </p:txBody>
      </p:sp>
      <p:sp>
        <p:nvSpPr>
          <p:cNvPr id="729" name="frog for XYZ / © confidential 2021."/>
          <p:cNvSpPr>
            <a:spLocks noGrp="1"/>
          </p:cNvSpPr>
          <p:nvPr>
            <p:ph type="body" sz="quarter" idx="30" hasCustomPrompt="1"/>
          </p:nvPr>
        </p:nvSpPr>
        <p:spPr>
          <a:xfrm>
            <a:off x="8701616" y="6548755"/>
            <a:ext cx="2454872" cy="123111"/>
          </a:xfrm>
          <a:prstGeom prst="rect">
            <a:avLst/>
          </a:prstGeom>
        </p:spPr>
        <p:txBody>
          <a:bodyPr lIns="0" tIns="0" rIns="0" bIns="0"/>
          <a:lstStyle>
            <a:lvl1pPr>
              <a:lnSpc>
                <a:spcPct val="100000"/>
              </a:lnSpc>
              <a:spcBef>
                <a:spcPts val="0"/>
              </a:spcBef>
              <a:defRPr sz="800" b="0">
                <a:solidFill>
                  <a:srgbClr val="959A99"/>
                </a:solidFill>
                <a:uFill>
                  <a:solidFill>
                    <a:srgbClr val="919191"/>
                  </a:solidFill>
                </a:uFill>
              </a:defRPr>
            </a:lvl1pPr>
          </a:lstStyle>
          <a:p>
            <a:r>
              <a:t>© confidential 2021 | frog Part of Capgemini Invent</a:t>
            </a:r>
          </a:p>
        </p:txBody>
      </p:sp>
      <p:sp>
        <p:nvSpPr>
          <p:cNvPr id="730" name="Numero diapositiva"/>
          <p:cNvSpPr txBox="1">
            <a:spLocks noGrp="1"/>
          </p:cNvSpPr>
          <p:nvPr>
            <p:ph type="sldNum" sz="quarter" idx="2"/>
          </p:nvPr>
        </p:nvSpPr>
        <p:spPr>
          <a:xfrm>
            <a:off x="11591881" y="6493511"/>
            <a:ext cx="183949" cy="210819"/>
          </a:xfrm>
          <a:prstGeom prst="rect">
            <a:avLst/>
          </a:prstGeom>
        </p:spPr>
        <p:txBody>
          <a:bodyPr/>
          <a:lstStyle>
            <a:lvl1pPr algn="l" defTabSz="411480">
              <a:lnSpc>
                <a:spcPct val="130000"/>
              </a:lnSpc>
              <a:defRPr sz="900" b="1">
                <a:solidFill>
                  <a:srgbClr val="A7A7A7"/>
                </a:solidFill>
              </a:defRPr>
            </a:lvl1pPr>
          </a:lstStyle>
          <a:p>
            <a:fld id="{86CB4B4D-7CA3-9044-876B-883B54F8677D}" type="slidenum">
              <a:t>‹#›</a:t>
            </a:fld>
            <a:endParaRPr/>
          </a:p>
        </p:txBody>
      </p:sp>
    </p:spTree>
    <p:extLst>
      <p:ext uri="{BB962C8B-B14F-4D97-AF65-F5344CB8AC3E}">
        <p14:creationId xmlns:p14="http://schemas.microsoft.com/office/powerpoint/2010/main" val="289889861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Blank w. footer (W)">
    <p:spTree>
      <p:nvGrpSpPr>
        <p:cNvPr id="1" name=""/>
        <p:cNvGrpSpPr/>
        <p:nvPr/>
      </p:nvGrpSpPr>
      <p:grpSpPr>
        <a:xfrm>
          <a:off x="0" y="0"/>
          <a:ext cx="0" cy="0"/>
          <a:chOff x="0" y="0"/>
          <a:chExt cx="0" cy="0"/>
        </a:xfrm>
      </p:grpSpPr>
      <p:sp>
        <p:nvSpPr>
          <p:cNvPr id="328" name="Corpo livello uno…"/>
          <p:cNvSpPr txBox="1">
            <a:spLocks noGrp="1"/>
          </p:cNvSpPr>
          <p:nvPr>
            <p:ph type="body" sz="quarter" idx="1"/>
          </p:nvPr>
        </p:nvSpPr>
        <p:spPr>
          <a:xfrm>
            <a:off x="884401" y="662082"/>
            <a:ext cx="3250388" cy="141896"/>
          </a:xfrm>
          <a:prstGeom prst="rect">
            <a:avLst/>
          </a:prstGeom>
        </p:spPr>
        <p:txBody>
          <a:bodyPr lIns="0" tIns="0" rIns="0" bIns="0"/>
          <a:lstStyle>
            <a:lvl1pPr defTabSz="411480">
              <a:lnSpc>
                <a:spcPct val="100000"/>
              </a:lnSpc>
              <a:spcBef>
                <a:spcPts val="0"/>
              </a:spcBef>
              <a:defRPr sz="1000" cap="all" spc="100">
                <a:solidFill>
                  <a:srgbClr val="000000"/>
                </a:solidFill>
              </a:defRPr>
            </a:lvl1pPr>
            <a:lvl2pPr defTabSz="411480">
              <a:lnSpc>
                <a:spcPct val="100000"/>
              </a:lnSpc>
              <a:spcBef>
                <a:spcPts val="0"/>
              </a:spcBef>
              <a:defRPr sz="1000" cap="all" spc="100">
                <a:solidFill>
                  <a:srgbClr val="000000"/>
                </a:solidFill>
              </a:defRPr>
            </a:lvl2pPr>
            <a:lvl3pPr defTabSz="411480">
              <a:lnSpc>
                <a:spcPct val="100000"/>
              </a:lnSpc>
              <a:spcBef>
                <a:spcPts val="0"/>
              </a:spcBef>
              <a:defRPr sz="1000" cap="all" spc="100">
                <a:solidFill>
                  <a:srgbClr val="000000"/>
                </a:solidFill>
              </a:defRPr>
            </a:lvl3pPr>
            <a:lvl4pPr defTabSz="411480">
              <a:lnSpc>
                <a:spcPct val="100000"/>
              </a:lnSpc>
              <a:spcBef>
                <a:spcPts val="0"/>
              </a:spcBef>
              <a:defRPr sz="1000" cap="all" spc="100">
                <a:solidFill>
                  <a:srgbClr val="000000"/>
                </a:solidFill>
              </a:defRPr>
            </a:lvl4pPr>
            <a:lvl5pPr defTabSz="411480">
              <a:lnSpc>
                <a:spcPct val="100000"/>
              </a:lnSpc>
              <a:spcBef>
                <a:spcPts val="0"/>
              </a:spcBef>
              <a:defRPr sz="1000" cap="all" spc="100">
                <a:solidFill>
                  <a:srgbClr val="000000"/>
                </a:solidFill>
              </a:defRPr>
            </a:lvl5pPr>
          </a:lstStyle>
          <a:p>
            <a:r>
              <a:t>Corpo livello uno</a:t>
            </a:r>
          </a:p>
          <a:p>
            <a:pPr lvl="1"/>
            <a:r>
              <a:t>Corpo livello due</a:t>
            </a:r>
          </a:p>
          <a:p>
            <a:pPr lvl="2"/>
            <a:r>
              <a:t>Corpo livello tre</a:t>
            </a:r>
          </a:p>
          <a:p>
            <a:pPr lvl="3"/>
            <a:r>
              <a:t>Corpo livello quattro</a:t>
            </a:r>
          </a:p>
          <a:p>
            <a:pPr lvl="4"/>
            <a:r>
              <a:t>Corpo livello cinque</a:t>
            </a:r>
          </a:p>
        </p:txBody>
      </p:sp>
      <p:sp>
        <p:nvSpPr>
          <p:cNvPr id="329" name="frog for XYZ / © confidential 2021."/>
          <p:cNvSpPr>
            <a:spLocks noGrp="1"/>
          </p:cNvSpPr>
          <p:nvPr>
            <p:ph type="body" sz="quarter" idx="21" hasCustomPrompt="1"/>
          </p:nvPr>
        </p:nvSpPr>
        <p:spPr>
          <a:xfrm>
            <a:off x="8701616" y="6548755"/>
            <a:ext cx="2454872" cy="123111"/>
          </a:xfrm>
          <a:prstGeom prst="rect">
            <a:avLst/>
          </a:prstGeom>
        </p:spPr>
        <p:txBody>
          <a:bodyPr lIns="0" tIns="0" rIns="0" bIns="0"/>
          <a:lstStyle>
            <a:lvl1pPr>
              <a:lnSpc>
                <a:spcPct val="100000"/>
              </a:lnSpc>
              <a:spcBef>
                <a:spcPts val="0"/>
              </a:spcBef>
              <a:defRPr sz="800" b="0">
                <a:solidFill>
                  <a:srgbClr val="959A99"/>
                </a:solidFill>
                <a:uFill>
                  <a:solidFill>
                    <a:srgbClr val="919191"/>
                  </a:solidFill>
                </a:uFill>
              </a:defRPr>
            </a:lvl1pPr>
          </a:lstStyle>
          <a:p>
            <a:r>
              <a:t>© confidential 2021 | frog Part of Capgemini Invent</a:t>
            </a:r>
          </a:p>
        </p:txBody>
      </p:sp>
      <p:sp>
        <p:nvSpPr>
          <p:cNvPr id="330" name="Numero diapositiva"/>
          <p:cNvSpPr txBox="1">
            <a:spLocks noGrp="1"/>
          </p:cNvSpPr>
          <p:nvPr>
            <p:ph type="sldNum" sz="quarter" idx="2"/>
          </p:nvPr>
        </p:nvSpPr>
        <p:spPr>
          <a:xfrm>
            <a:off x="11580451" y="6499861"/>
            <a:ext cx="206809" cy="210819"/>
          </a:xfrm>
          <a:prstGeom prst="rect">
            <a:avLst/>
          </a:prstGeom>
        </p:spPr>
        <p:txBody>
          <a:bodyPr/>
          <a:lstStyle>
            <a:lvl1pPr algn="l">
              <a:defRPr sz="900" b="1" cap="all" spc="90">
                <a:solidFill>
                  <a:srgbClr val="A7A7A7"/>
                </a:solidFill>
              </a:defRPr>
            </a:lvl1pPr>
          </a:lstStyle>
          <a:p>
            <a:fld id="{86CB4B4D-7CA3-9044-876B-883B54F8677D}" type="slidenum">
              <a:t>‹#›</a:t>
            </a:fld>
            <a:endParaRPr/>
          </a:p>
        </p:txBody>
      </p:sp>
    </p:spTree>
    <p:extLst>
      <p:ext uri="{BB962C8B-B14F-4D97-AF65-F5344CB8AC3E}">
        <p14:creationId xmlns:p14="http://schemas.microsoft.com/office/powerpoint/2010/main" val="51371289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2" name="Graphic 4">
            <a:extLst>
              <a:ext uri="{FF2B5EF4-FFF2-40B4-BE49-F238E27FC236}">
                <a16:creationId xmlns:a16="http://schemas.microsoft.com/office/drawing/2014/main" id="{A427B902-E4D9-0D42-2004-52000DB95BAD}"/>
              </a:ext>
            </a:extLst>
          </p:cNvPr>
          <p:cNvGrpSpPr>
            <a:grpSpLocks/>
          </p:cNvGrpSpPr>
          <p:nvPr userDrawn="1"/>
        </p:nvGrpSpPr>
        <p:grpSpPr>
          <a:xfrm>
            <a:off x="452366" y="620688"/>
            <a:ext cx="3259236" cy="500422"/>
            <a:chOff x="3176111" y="1257136"/>
            <a:chExt cx="5719756" cy="878207"/>
          </a:xfrm>
        </p:grpSpPr>
        <p:sp>
          <p:nvSpPr>
            <p:cNvPr id="4" name="Freeform: Shape 3">
              <a:extLst>
                <a:ext uri="{FF2B5EF4-FFF2-40B4-BE49-F238E27FC236}">
                  <a16:creationId xmlns:a16="http://schemas.microsoft.com/office/drawing/2014/main" id="{98967300-8D4F-29C7-3ADE-DD449AB6FAA7}"/>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 name="Freeform: Shape 4">
              <a:extLst>
                <a:ext uri="{FF2B5EF4-FFF2-40B4-BE49-F238E27FC236}">
                  <a16:creationId xmlns:a16="http://schemas.microsoft.com/office/drawing/2014/main" id="{B899867D-F294-27AE-5785-7FDCB1A27E0B}"/>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F50190B-01CA-61CB-0166-D07729F57195}"/>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982B889E-DB78-092E-801E-C573B9BE5164}"/>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21D7BAE8-4EFE-FEB4-ECCD-4141C64C54F4}"/>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2FC726B8-117B-4B4E-E4F5-6FDD0D8FED79}"/>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7" name="Freeform: Shape 16">
              <a:extLst>
                <a:ext uri="{FF2B5EF4-FFF2-40B4-BE49-F238E27FC236}">
                  <a16:creationId xmlns:a16="http://schemas.microsoft.com/office/drawing/2014/main" id="{41A4CCC8-9A49-7E21-600F-BBB68D6C9AA0}"/>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8" name="Freeform: Shape 17">
              <a:extLst>
                <a:ext uri="{FF2B5EF4-FFF2-40B4-BE49-F238E27FC236}">
                  <a16:creationId xmlns:a16="http://schemas.microsoft.com/office/drawing/2014/main" id="{B1DC1FFC-E93D-DFD1-1E70-83F9672F539F}"/>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9" name="Freeform: Shape 18">
              <a:extLst>
                <a:ext uri="{FF2B5EF4-FFF2-40B4-BE49-F238E27FC236}">
                  <a16:creationId xmlns:a16="http://schemas.microsoft.com/office/drawing/2014/main" id="{E7E18678-6E58-A319-15A3-D1E09E20E798}"/>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0" name="Freeform: Shape 19">
              <a:extLst>
                <a:ext uri="{FF2B5EF4-FFF2-40B4-BE49-F238E27FC236}">
                  <a16:creationId xmlns:a16="http://schemas.microsoft.com/office/drawing/2014/main" id="{0CC8783A-4715-326A-DD61-6CAB43173AE2}"/>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1" name="Freeform: Shape 20">
              <a:extLst>
                <a:ext uri="{FF2B5EF4-FFF2-40B4-BE49-F238E27FC236}">
                  <a16:creationId xmlns:a16="http://schemas.microsoft.com/office/drawing/2014/main" id="{A704A790-CEBD-3C9A-9C5B-7A3E69CB058C}"/>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2" name="Freeform: Shape 21">
              <a:extLst>
                <a:ext uri="{FF2B5EF4-FFF2-40B4-BE49-F238E27FC236}">
                  <a16:creationId xmlns:a16="http://schemas.microsoft.com/office/drawing/2014/main" id="{842889DE-0503-FE09-3C65-B6A99AED7D2B}"/>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2" name="Graphic 4">
            <a:extLst>
              <a:ext uri="{FF2B5EF4-FFF2-40B4-BE49-F238E27FC236}">
                <a16:creationId xmlns:a16="http://schemas.microsoft.com/office/drawing/2014/main" id="{8F3EE84F-D86A-80FB-3D58-1AC144CE2B89}"/>
              </a:ext>
            </a:extLst>
          </p:cNvPr>
          <p:cNvGrpSpPr>
            <a:grpSpLocks/>
          </p:cNvGrpSpPr>
          <p:nvPr userDrawn="1"/>
        </p:nvGrpSpPr>
        <p:grpSpPr>
          <a:xfrm>
            <a:off x="452366" y="898467"/>
            <a:ext cx="3259236" cy="500422"/>
            <a:chOff x="3176111" y="1257136"/>
            <a:chExt cx="5719756" cy="878207"/>
          </a:xfrm>
        </p:grpSpPr>
        <p:sp>
          <p:nvSpPr>
            <p:cNvPr id="3" name="Freeform: Shape 2">
              <a:extLst>
                <a:ext uri="{FF2B5EF4-FFF2-40B4-BE49-F238E27FC236}">
                  <a16:creationId xmlns:a16="http://schemas.microsoft.com/office/drawing/2014/main" id="{550FF22F-4955-57E1-C60D-994326E58338}"/>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4" name="Freeform: Shape 3">
              <a:extLst>
                <a:ext uri="{FF2B5EF4-FFF2-40B4-BE49-F238E27FC236}">
                  <a16:creationId xmlns:a16="http://schemas.microsoft.com/office/drawing/2014/main" id="{F4560DDD-89AB-0F7C-B092-83B20356987A}"/>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 name="Freeform: Shape 4">
              <a:extLst>
                <a:ext uri="{FF2B5EF4-FFF2-40B4-BE49-F238E27FC236}">
                  <a16:creationId xmlns:a16="http://schemas.microsoft.com/office/drawing/2014/main" id="{4C18B711-8FD4-758A-0DFE-0FB55219D7A1}"/>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 name="Freeform: Shape 5">
              <a:extLst>
                <a:ext uri="{FF2B5EF4-FFF2-40B4-BE49-F238E27FC236}">
                  <a16:creationId xmlns:a16="http://schemas.microsoft.com/office/drawing/2014/main" id="{059BB6D0-3E3E-091D-202A-3907C67DF677}"/>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 name="Freeform: Shape 6">
              <a:extLst>
                <a:ext uri="{FF2B5EF4-FFF2-40B4-BE49-F238E27FC236}">
                  <a16:creationId xmlns:a16="http://schemas.microsoft.com/office/drawing/2014/main" id="{84545A60-00BC-2920-A225-AF1F25A6AF08}"/>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8" name="Freeform: Shape 7">
              <a:extLst>
                <a:ext uri="{FF2B5EF4-FFF2-40B4-BE49-F238E27FC236}">
                  <a16:creationId xmlns:a16="http://schemas.microsoft.com/office/drawing/2014/main" id="{307A9A1F-D35A-71E9-7844-C00F831D7BAF}"/>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4096D641-D2BD-5167-F56E-C7E596DFAE28}"/>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B0DD11C-119B-F435-5129-9B391693DA29}"/>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2" name="Freeform: Shape 21">
              <a:extLst>
                <a:ext uri="{FF2B5EF4-FFF2-40B4-BE49-F238E27FC236}">
                  <a16:creationId xmlns:a16="http://schemas.microsoft.com/office/drawing/2014/main" id="{BC4AA9CE-33CB-6F16-13E7-75D878A50618}"/>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4" name="Freeform: Shape 23">
              <a:extLst>
                <a:ext uri="{FF2B5EF4-FFF2-40B4-BE49-F238E27FC236}">
                  <a16:creationId xmlns:a16="http://schemas.microsoft.com/office/drawing/2014/main" id="{BDC27332-ED97-B6A2-429F-D3DED707704F}"/>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5" name="Freeform: Shape 24">
              <a:extLst>
                <a:ext uri="{FF2B5EF4-FFF2-40B4-BE49-F238E27FC236}">
                  <a16:creationId xmlns:a16="http://schemas.microsoft.com/office/drawing/2014/main" id="{5D9B2B55-82B9-0D94-43AA-5696E4A4FE43}"/>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6" name="Freeform: Shape 25">
              <a:extLst>
                <a:ext uri="{FF2B5EF4-FFF2-40B4-BE49-F238E27FC236}">
                  <a16:creationId xmlns:a16="http://schemas.microsoft.com/office/drawing/2014/main" id="{39971413-731F-52D1-FC00-023474571742}"/>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4" name="Graphic 4">
            <a:extLst>
              <a:ext uri="{FF2B5EF4-FFF2-40B4-BE49-F238E27FC236}">
                <a16:creationId xmlns:a16="http://schemas.microsoft.com/office/drawing/2014/main" id="{6D84D9E7-9843-C229-8AEC-D21183385538}"/>
              </a:ext>
            </a:extLst>
          </p:cNvPr>
          <p:cNvGrpSpPr>
            <a:grpSpLocks/>
          </p:cNvGrpSpPr>
          <p:nvPr userDrawn="1"/>
        </p:nvGrpSpPr>
        <p:grpSpPr>
          <a:xfrm>
            <a:off x="436679" y="612775"/>
            <a:ext cx="3259236" cy="500422"/>
            <a:chOff x="3176111" y="1257136"/>
            <a:chExt cx="5719756" cy="878207"/>
          </a:xfrm>
        </p:grpSpPr>
        <p:sp>
          <p:nvSpPr>
            <p:cNvPr id="5" name="Freeform: Shape 4">
              <a:extLst>
                <a:ext uri="{FF2B5EF4-FFF2-40B4-BE49-F238E27FC236}">
                  <a16:creationId xmlns:a16="http://schemas.microsoft.com/office/drawing/2014/main" id="{8DE86FF2-70CA-D007-F026-E1E6759BFD12}"/>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 name="Freeform: Shape 6">
              <a:extLst>
                <a:ext uri="{FF2B5EF4-FFF2-40B4-BE49-F238E27FC236}">
                  <a16:creationId xmlns:a16="http://schemas.microsoft.com/office/drawing/2014/main" id="{A50960D2-B815-681B-DC9F-BDD8DD4F284B}"/>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CBE2B6D2-CCCC-5706-9EDC-85D41B4DFCC8}"/>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97A8C50-CF01-923E-F96F-162315550C47}"/>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56763791-E96D-1E7F-032E-14E5F62F0964}"/>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7" name="Freeform: Shape 16">
              <a:extLst>
                <a:ext uri="{FF2B5EF4-FFF2-40B4-BE49-F238E27FC236}">
                  <a16:creationId xmlns:a16="http://schemas.microsoft.com/office/drawing/2014/main" id="{83DD7295-0598-5D55-5655-DC2CB503850A}"/>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8" name="Freeform: Shape 17">
              <a:extLst>
                <a:ext uri="{FF2B5EF4-FFF2-40B4-BE49-F238E27FC236}">
                  <a16:creationId xmlns:a16="http://schemas.microsoft.com/office/drawing/2014/main" id="{DDFDC11C-D9DD-57CD-2137-4DC77013DCCD}"/>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9" name="Freeform: Shape 18">
              <a:extLst>
                <a:ext uri="{FF2B5EF4-FFF2-40B4-BE49-F238E27FC236}">
                  <a16:creationId xmlns:a16="http://schemas.microsoft.com/office/drawing/2014/main" id="{525B8E33-DC20-ED18-444E-FA6999C547EC}"/>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0" name="Freeform: Shape 19">
              <a:extLst>
                <a:ext uri="{FF2B5EF4-FFF2-40B4-BE49-F238E27FC236}">
                  <a16:creationId xmlns:a16="http://schemas.microsoft.com/office/drawing/2014/main" id="{9F053DFE-3602-6577-4033-4E7A78531F3F}"/>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1" name="Freeform: Shape 20">
              <a:extLst>
                <a:ext uri="{FF2B5EF4-FFF2-40B4-BE49-F238E27FC236}">
                  <a16:creationId xmlns:a16="http://schemas.microsoft.com/office/drawing/2014/main" id="{A1E94983-2733-1727-2A67-FA4289D4AE3F}"/>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2" name="Freeform: Shape 21">
              <a:extLst>
                <a:ext uri="{FF2B5EF4-FFF2-40B4-BE49-F238E27FC236}">
                  <a16:creationId xmlns:a16="http://schemas.microsoft.com/office/drawing/2014/main" id="{A93F91F4-0428-C40B-13AA-81548CEE801B}"/>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3" name="Freeform: Shape 22">
              <a:extLst>
                <a:ext uri="{FF2B5EF4-FFF2-40B4-BE49-F238E27FC236}">
                  <a16:creationId xmlns:a16="http://schemas.microsoft.com/office/drawing/2014/main" id="{DCA89D90-099B-6146-C321-968B8322BED4}"/>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
        <p:nvSpPr>
          <p:cNvPr id="24" name="Picture Placeholder 24">
            <a:extLst>
              <a:ext uri="{FF2B5EF4-FFF2-40B4-BE49-F238E27FC236}">
                <a16:creationId xmlns:a16="http://schemas.microsoft.com/office/drawing/2014/main" id="{A3664A09-04B4-8534-83F5-2DF8BB69A46C}"/>
              </a:ext>
            </a:extLst>
          </p:cNvPr>
          <p:cNvSpPr>
            <a:spLocks noGrp="1"/>
          </p:cNvSpPr>
          <p:nvPr>
            <p:ph type="pic" sz="quarter" idx="11" hasCustomPrompt="1"/>
          </p:nvPr>
        </p:nvSpPr>
        <p:spPr>
          <a:xfrm>
            <a:off x="0" y="0"/>
            <a:ext cx="12192000" cy="6858000"/>
          </a:xfrm>
          <a:custGeom>
            <a:avLst/>
            <a:gdLst>
              <a:gd name="connsiteX0" fmla="*/ 9343829 w 12192000"/>
              <a:gd name="connsiteY0" fmla="*/ 959868 h 6858000"/>
              <a:gd name="connsiteX1" fmla="*/ 9294981 w 12192000"/>
              <a:gd name="connsiteY1" fmla="*/ 1078731 h 6858000"/>
              <a:gd name="connsiteX2" fmla="*/ 9271643 w 12192000"/>
              <a:gd name="connsiteY2" fmla="*/ 1047794 h 6858000"/>
              <a:gd name="connsiteX3" fmla="*/ 9343829 w 12192000"/>
              <a:gd name="connsiteY3" fmla="*/ 959868 h 6858000"/>
              <a:gd name="connsiteX4" fmla="*/ 11404665 w 12192000"/>
              <a:gd name="connsiteY4" fmla="*/ 772073 h 6858000"/>
              <a:gd name="connsiteX5" fmla="*/ 11422576 w 12192000"/>
              <a:gd name="connsiteY5" fmla="*/ 775872 h 6858000"/>
              <a:gd name="connsiteX6" fmla="*/ 11435602 w 12192000"/>
              <a:gd name="connsiteY6" fmla="*/ 786185 h 6858000"/>
              <a:gd name="connsiteX7" fmla="*/ 11443743 w 12192000"/>
              <a:gd name="connsiteY7" fmla="*/ 801382 h 6858000"/>
              <a:gd name="connsiteX8" fmla="*/ 11446457 w 12192000"/>
              <a:gd name="connsiteY8" fmla="*/ 819836 h 6858000"/>
              <a:gd name="connsiteX9" fmla="*/ 11359074 w 12192000"/>
              <a:gd name="connsiteY9" fmla="*/ 819836 h 6858000"/>
              <a:gd name="connsiteX10" fmla="*/ 11363416 w 12192000"/>
              <a:gd name="connsiteY10" fmla="*/ 802467 h 6858000"/>
              <a:gd name="connsiteX11" fmla="*/ 11372100 w 12192000"/>
              <a:gd name="connsiteY11" fmla="*/ 787270 h 6858000"/>
              <a:gd name="connsiteX12" fmla="*/ 11385668 w 12192000"/>
              <a:gd name="connsiteY12" fmla="*/ 776415 h 6858000"/>
              <a:gd name="connsiteX13" fmla="*/ 11404665 w 12192000"/>
              <a:gd name="connsiteY13" fmla="*/ 772073 h 6858000"/>
              <a:gd name="connsiteX14" fmla="*/ 9493087 w 12192000"/>
              <a:gd name="connsiteY14" fmla="*/ 766103 h 6858000"/>
              <a:gd name="connsiteX15" fmla="*/ 9514797 w 12192000"/>
              <a:gd name="connsiteY15" fmla="*/ 799212 h 6858000"/>
              <a:gd name="connsiteX16" fmla="*/ 9467034 w 12192000"/>
              <a:gd name="connsiteY16" fmla="*/ 869227 h 6858000"/>
              <a:gd name="connsiteX17" fmla="*/ 9493087 w 12192000"/>
              <a:gd name="connsiteY17" fmla="*/ 766103 h 6858000"/>
              <a:gd name="connsiteX18" fmla="*/ 11119177 w 12192000"/>
              <a:gd name="connsiteY18" fmla="*/ 740594 h 6858000"/>
              <a:gd name="connsiteX19" fmla="*/ 11189735 w 12192000"/>
              <a:gd name="connsiteY19" fmla="*/ 924046 h 6858000"/>
              <a:gd name="connsiteX20" fmla="*/ 11213074 w 12192000"/>
              <a:gd name="connsiteY20" fmla="*/ 944670 h 6858000"/>
              <a:gd name="connsiteX21" fmla="*/ 11236955 w 12192000"/>
              <a:gd name="connsiteY21" fmla="*/ 944670 h 6858000"/>
              <a:gd name="connsiteX22" fmla="*/ 11314569 w 12192000"/>
              <a:gd name="connsiteY22" fmla="*/ 740594 h 6858000"/>
              <a:gd name="connsiteX23" fmla="*/ 11278747 w 12192000"/>
              <a:gd name="connsiteY23" fmla="*/ 740594 h 6858000"/>
              <a:gd name="connsiteX24" fmla="*/ 11257580 w 12192000"/>
              <a:gd name="connsiteY24" fmla="*/ 761219 h 6858000"/>
              <a:gd name="connsiteX25" fmla="*/ 11217416 w 12192000"/>
              <a:gd name="connsiteY25" fmla="*/ 876825 h 6858000"/>
              <a:gd name="connsiteX26" fmla="*/ 11175624 w 12192000"/>
              <a:gd name="connsiteY26" fmla="*/ 763390 h 6858000"/>
              <a:gd name="connsiteX27" fmla="*/ 11153913 w 12192000"/>
              <a:gd name="connsiteY27" fmla="*/ 740594 h 6858000"/>
              <a:gd name="connsiteX28" fmla="*/ 11130575 w 12192000"/>
              <a:gd name="connsiteY28" fmla="*/ 740594 h 6858000"/>
              <a:gd name="connsiteX29" fmla="*/ 10865711 w 12192000"/>
              <a:gd name="connsiteY29" fmla="*/ 740051 h 6858000"/>
              <a:gd name="connsiteX30" fmla="*/ 10865711 w 12192000"/>
              <a:gd name="connsiteY30" fmla="*/ 910476 h 6858000"/>
              <a:gd name="connsiteX31" fmla="*/ 10899904 w 12192000"/>
              <a:gd name="connsiteY31" fmla="*/ 944670 h 6858000"/>
              <a:gd name="connsiteX32" fmla="*/ 10912930 w 12192000"/>
              <a:gd name="connsiteY32" fmla="*/ 944670 h 6858000"/>
              <a:gd name="connsiteX33" fmla="*/ 10912930 w 12192000"/>
              <a:gd name="connsiteY33" fmla="*/ 771531 h 6858000"/>
              <a:gd name="connsiteX34" fmla="*/ 10881993 w 12192000"/>
              <a:gd name="connsiteY34" fmla="*/ 740051 h 6858000"/>
              <a:gd name="connsiteX35" fmla="*/ 11599515 w 12192000"/>
              <a:gd name="connsiteY35" fmla="*/ 735166 h 6858000"/>
              <a:gd name="connsiteX36" fmla="*/ 11550667 w 12192000"/>
              <a:gd name="connsiteY36" fmla="*/ 738965 h 6858000"/>
              <a:gd name="connsiteX37" fmla="*/ 11514845 w 12192000"/>
              <a:gd name="connsiteY37" fmla="*/ 746563 h 6858000"/>
              <a:gd name="connsiteX38" fmla="*/ 11514845 w 12192000"/>
              <a:gd name="connsiteY38" fmla="*/ 918617 h 6858000"/>
              <a:gd name="connsiteX39" fmla="*/ 11514845 w 12192000"/>
              <a:gd name="connsiteY39" fmla="*/ 924045 h 6858000"/>
              <a:gd name="connsiteX40" fmla="*/ 11536012 w 12192000"/>
              <a:gd name="connsiteY40" fmla="*/ 945212 h 6858000"/>
              <a:gd name="connsiteX41" fmla="*/ 11536555 w 12192000"/>
              <a:gd name="connsiteY41" fmla="*/ 945212 h 6858000"/>
              <a:gd name="connsiteX42" fmla="*/ 11562607 w 12192000"/>
              <a:gd name="connsiteY42" fmla="*/ 945212 h 6858000"/>
              <a:gd name="connsiteX43" fmla="*/ 11562607 w 12192000"/>
              <a:gd name="connsiteY43" fmla="*/ 779129 h 6858000"/>
              <a:gd name="connsiteX44" fmla="*/ 11577261 w 12192000"/>
              <a:gd name="connsiteY44" fmla="*/ 776958 h 6858000"/>
              <a:gd name="connsiteX45" fmla="*/ 11596258 w 12192000"/>
              <a:gd name="connsiteY45" fmla="*/ 775872 h 6858000"/>
              <a:gd name="connsiteX46" fmla="*/ 11616883 w 12192000"/>
              <a:gd name="connsiteY46" fmla="*/ 779129 h 6858000"/>
              <a:gd name="connsiteX47" fmla="*/ 11630451 w 12192000"/>
              <a:gd name="connsiteY47" fmla="*/ 789441 h 6858000"/>
              <a:gd name="connsiteX48" fmla="*/ 11637507 w 12192000"/>
              <a:gd name="connsiteY48" fmla="*/ 808437 h 6858000"/>
              <a:gd name="connsiteX49" fmla="*/ 11639678 w 12192000"/>
              <a:gd name="connsiteY49" fmla="*/ 836661 h 6858000"/>
              <a:gd name="connsiteX50" fmla="*/ 11639678 w 12192000"/>
              <a:gd name="connsiteY50" fmla="*/ 918074 h 6858000"/>
              <a:gd name="connsiteX51" fmla="*/ 11639678 w 12192000"/>
              <a:gd name="connsiteY51" fmla="*/ 923502 h 6858000"/>
              <a:gd name="connsiteX52" fmla="*/ 11660845 w 12192000"/>
              <a:gd name="connsiteY52" fmla="*/ 944669 h 6858000"/>
              <a:gd name="connsiteX53" fmla="*/ 11687441 w 12192000"/>
              <a:gd name="connsiteY53" fmla="*/ 944669 h 6858000"/>
              <a:gd name="connsiteX54" fmla="*/ 11687441 w 12192000"/>
              <a:gd name="connsiteY54" fmla="*/ 829605 h 6858000"/>
              <a:gd name="connsiteX55" fmla="*/ 11682013 w 12192000"/>
              <a:gd name="connsiteY55" fmla="*/ 791069 h 6858000"/>
              <a:gd name="connsiteX56" fmla="*/ 11667902 w 12192000"/>
              <a:gd name="connsiteY56" fmla="*/ 761218 h 6858000"/>
              <a:gd name="connsiteX57" fmla="*/ 11641306 w 12192000"/>
              <a:gd name="connsiteY57" fmla="*/ 742221 h 6858000"/>
              <a:gd name="connsiteX58" fmla="*/ 11599515 w 12192000"/>
              <a:gd name="connsiteY58" fmla="*/ 735166 h 6858000"/>
              <a:gd name="connsiteX59" fmla="*/ 11026367 w 12192000"/>
              <a:gd name="connsiteY59" fmla="*/ 735166 h 6858000"/>
              <a:gd name="connsiteX60" fmla="*/ 10977519 w 12192000"/>
              <a:gd name="connsiteY60" fmla="*/ 738965 h 6858000"/>
              <a:gd name="connsiteX61" fmla="*/ 10941697 w 12192000"/>
              <a:gd name="connsiteY61" fmla="*/ 746563 h 6858000"/>
              <a:gd name="connsiteX62" fmla="*/ 10941697 w 12192000"/>
              <a:gd name="connsiteY62" fmla="*/ 918617 h 6858000"/>
              <a:gd name="connsiteX63" fmla="*/ 10941697 w 12192000"/>
              <a:gd name="connsiteY63" fmla="*/ 924045 h 6858000"/>
              <a:gd name="connsiteX64" fmla="*/ 10962864 w 12192000"/>
              <a:gd name="connsiteY64" fmla="*/ 945212 h 6858000"/>
              <a:gd name="connsiteX65" fmla="*/ 10963407 w 12192000"/>
              <a:gd name="connsiteY65" fmla="*/ 945212 h 6858000"/>
              <a:gd name="connsiteX66" fmla="*/ 10989459 w 12192000"/>
              <a:gd name="connsiteY66" fmla="*/ 945212 h 6858000"/>
              <a:gd name="connsiteX67" fmla="*/ 10989459 w 12192000"/>
              <a:gd name="connsiteY67" fmla="*/ 779129 h 6858000"/>
              <a:gd name="connsiteX68" fmla="*/ 11004114 w 12192000"/>
              <a:gd name="connsiteY68" fmla="*/ 776958 h 6858000"/>
              <a:gd name="connsiteX69" fmla="*/ 11023110 w 12192000"/>
              <a:gd name="connsiteY69" fmla="*/ 775872 h 6858000"/>
              <a:gd name="connsiteX70" fmla="*/ 11043735 w 12192000"/>
              <a:gd name="connsiteY70" fmla="*/ 779129 h 6858000"/>
              <a:gd name="connsiteX71" fmla="*/ 11057303 w 12192000"/>
              <a:gd name="connsiteY71" fmla="*/ 789441 h 6858000"/>
              <a:gd name="connsiteX72" fmla="*/ 11064359 w 12192000"/>
              <a:gd name="connsiteY72" fmla="*/ 808437 h 6858000"/>
              <a:gd name="connsiteX73" fmla="*/ 11066530 w 12192000"/>
              <a:gd name="connsiteY73" fmla="*/ 836661 h 6858000"/>
              <a:gd name="connsiteX74" fmla="*/ 11066530 w 12192000"/>
              <a:gd name="connsiteY74" fmla="*/ 918074 h 6858000"/>
              <a:gd name="connsiteX75" fmla="*/ 11066530 w 12192000"/>
              <a:gd name="connsiteY75" fmla="*/ 923502 h 6858000"/>
              <a:gd name="connsiteX76" fmla="*/ 11087697 w 12192000"/>
              <a:gd name="connsiteY76" fmla="*/ 944669 h 6858000"/>
              <a:gd name="connsiteX77" fmla="*/ 11114293 w 12192000"/>
              <a:gd name="connsiteY77" fmla="*/ 944669 h 6858000"/>
              <a:gd name="connsiteX78" fmla="*/ 11114293 w 12192000"/>
              <a:gd name="connsiteY78" fmla="*/ 829605 h 6858000"/>
              <a:gd name="connsiteX79" fmla="*/ 11108865 w 12192000"/>
              <a:gd name="connsiteY79" fmla="*/ 791069 h 6858000"/>
              <a:gd name="connsiteX80" fmla="*/ 11094754 w 12192000"/>
              <a:gd name="connsiteY80" fmla="*/ 761218 h 6858000"/>
              <a:gd name="connsiteX81" fmla="*/ 11068158 w 12192000"/>
              <a:gd name="connsiteY81" fmla="*/ 742221 h 6858000"/>
              <a:gd name="connsiteX82" fmla="*/ 11026367 w 12192000"/>
              <a:gd name="connsiteY82" fmla="*/ 735166 h 6858000"/>
              <a:gd name="connsiteX83" fmla="*/ 11405208 w 12192000"/>
              <a:gd name="connsiteY83" fmla="*/ 732995 h 6858000"/>
              <a:gd name="connsiteX84" fmla="*/ 11369929 w 12192000"/>
              <a:gd name="connsiteY84" fmla="*/ 740050 h 6858000"/>
              <a:gd name="connsiteX85" fmla="*/ 11339535 w 12192000"/>
              <a:gd name="connsiteY85" fmla="*/ 760133 h 6858000"/>
              <a:gd name="connsiteX86" fmla="*/ 11318367 w 12192000"/>
              <a:gd name="connsiteY86" fmla="*/ 793783 h 6858000"/>
              <a:gd name="connsiteX87" fmla="*/ 11310226 w 12192000"/>
              <a:gd name="connsiteY87" fmla="*/ 841003 h 6858000"/>
              <a:gd name="connsiteX88" fmla="*/ 11316739 w 12192000"/>
              <a:gd name="connsiteY88" fmla="*/ 882252 h 6858000"/>
              <a:gd name="connsiteX89" fmla="*/ 11335735 w 12192000"/>
              <a:gd name="connsiteY89" fmla="*/ 915903 h 6858000"/>
              <a:gd name="connsiteX90" fmla="*/ 11368300 w 12192000"/>
              <a:gd name="connsiteY90" fmla="*/ 938156 h 6858000"/>
              <a:gd name="connsiteX91" fmla="*/ 11414977 w 12192000"/>
              <a:gd name="connsiteY91" fmla="*/ 946297 h 6858000"/>
              <a:gd name="connsiteX92" fmla="*/ 11435602 w 12192000"/>
              <a:gd name="connsiteY92" fmla="*/ 945212 h 6858000"/>
              <a:gd name="connsiteX93" fmla="*/ 11454598 w 12192000"/>
              <a:gd name="connsiteY93" fmla="*/ 942498 h 6858000"/>
              <a:gd name="connsiteX94" fmla="*/ 11470338 w 12192000"/>
              <a:gd name="connsiteY94" fmla="*/ 938699 h 6858000"/>
              <a:gd name="connsiteX95" fmla="*/ 11481193 w 12192000"/>
              <a:gd name="connsiteY95" fmla="*/ 934357 h 6858000"/>
              <a:gd name="connsiteX96" fmla="*/ 11477937 w 12192000"/>
              <a:gd name="connsiteY96" fmla="*/ 913190 h 6858000"/>
              <a:gd name="connsiteX97" fmla="*/ 11459483 w 12192000"/>
              <a:gd name="connsiteY97" fmla="*/ 900706 h 6858000"/>
              <a:gd name="connsiteX98" fmla="*/ 11452970 w 12192000"/>
              <a:gd name="connsiteY98" fmla="*/ 902334 h 6858000"/>
              <a:gd name="connsiteX99" fmla="*/ 11421490 w 12192000"/>
              <a:gd name="connsiteY99" fmla="*/ 905591 h 6858000"/>
              <a:gd name="connsiteX100" fmla="*/ 11376984 w 12192000"/>
              <a:gd name="connsiteY100" fmla="*/ 892022 h 6858000"/>
              <a:gd name="connsiteX101" fmla="*/ 11359617 w 12192000"/>
              <a:gd name="connsiteY101" fmla="*/ 854029 h 6858000"/>
              <a:gd name="connsiteX102" fmla="*/ 11493677 w 12192000"/>
              <a:gd name="connsiteY102" fmla="*/ 854029 h 6858000"/>
              <a:gd name="connsiteX103" fmla="*/ 11494219 w 12192000"/>
              <a:gd name="connsiteY103" fmla="*/ 845345 h 6858000"/>
              <a:gd name="connsiteX104" fmla="*/ 11494219 w 12192000"/>
              <a:gd name="connsiteY104" fmla="*/ 836661 h 6858000"/>
              <a:gd name="connsiteX105" fmla="*/ 11470881 w 12192000"/>
              <a:gd name="connsiteY105" fmla="*/ 759047 h 6858000"/>
              <a:gd name="connsiteX106" fmla="*/ 11405208 w 12192000"/>
              <a:gd name="connsiteY106" fmla="*/ 732995 h 6858000"/>
              <a:gd name="connsiteX107" fmla="*/ 11753113 w 12192000"/>
              <a:gd name="connsiteY107" fmla="*/ 676006 h 6858000"/>
              <a:gd name="connsiteX108" fmla="*/ 11726518 w 12192000"/>
              <a:gd name="connsiteY108" fmla="*/ 680348 h 6858000"/>
              <a:gd name="connsiteX109" fmla="*/ 11705894 w 12192000"/>
              <a:gd name="connsiteY109" fmla="*/ 704229 h 6858000"/>
              <a:gd name="connsiteX110" fmla="*/ 11705894 w 12192000"/>
              <a:gd name="connsiteY110" fmla="*/ 860543 h 6858000"/>
              <a:gd name="connsiteX111" fmla="*/ 11709150 w 12192000"/>
              <a:gd name="connsiteY111" fmla="*/ 896907 h 6858000"/>
              <a:gd name="connsiteX112" fmla="*/ 11721091 w 12192000"/>
              <a:gd name="connsiteY112" fmla="*/ 924045 h 6858000"/>
              <a:gd name="connsiteX113" fmla="*/ 11744429 w 12192000"/>
              <a:gd name="connsiteY113" fmla="*/ 940870 h 6858000"/>
              <a:gd name="connsiteX114" fmla="*/ 11780793 w 12192000"/>
              <a:gd name="connsiteY114" fmla="*/ 946840 h 6858000"/>
              <a:gd name="connsiteX115" fmla="*/ 11812273 w 12192000"/>
              <a:gd name="connsiteY115" fmla="*/ 943041 h 6858000"/>
              <a:gd name="connsiteX116" fmla="*/ 11818786 w 12192000"/>
              <a:gd name="connsiteY116" fmla="*/ 941413 h 6858000"/>
              <a:gd name="connsiteX117" fmla="*/ 11830726 w 12192000"/>
              <a:gd name="connsiteY117" fmla="*/ 921874 h 6858000"/>
              <a:gd name="connsiteX118" fmla="*/ 11825841 w 12192000"/>
              <a:gd name="connsiteY118" fmla="*/ 898535 h 6858000"/>
              <a:gd name="connsiteX119" fmla="*/ 11810102 w 12192000"/>
              <a:gd name="connsiteY119" fmla="*/ 903420 h 6858000"/>
              <a:gd name="connsiteX120" fmla="*/ 11787306 w 12192000"/>
              <a:gd name="connsiteY120" fmla="*/ 906134 h 6858000"/>
              <a:gd name="connsiteX121" fmla="*/ 11760711 w 12192000"/>
              <a:gd name="connsiteY121" fmla="*/ 895821 h 6858000"/>
              <a:gd name="connsiteX122" fmla="*/ 11753113 w 12192000"/>
              <a:gd name="connsiteY122" fmla="*/ 860543 h 6858000"/>
              <a:gd name="connsiteX123" fmla="*/ 11753113 w 12192000"/>
              <a:gd name="connsiteY123" fmla="*/ 777501 h 6858000"/>
              <a:gd name="connsiteX124" fmla="*/ 11804674 w 12192000"/>
              <a:gd name="connsiteY124" fmla="*/ 777501 h 6858000"/>
              <a:gd name="connsiteX125" fmla="*/ 11825841 w 12192000"/>
              <a:gd name="connsiteY125" fmla="*/ 756334 h 6858000"/>
              <a:gd name="connsiteX126" fmla="*/ 11825841 w 12192000"/>
              <a:gd name="connsiteY126" fmla="*/ 739508 h 6858000"/>
              <a:gd name="connsiteX127" fmla="*/ 11753113 w 12192000"/>
              <a:gd name="connsiteY127" fmla="*/ 739508 h 6858000"/>
              <a:gd name="connsiteX128" fmla="*/ 10315900 w 12192000"/>
              <a:gd name="connsiteY128" fmla="*/ 658094 h 6858000"/>
              <a:gd name="connsiteX129" fmla="*/ 10292562 w 12192000"/>
              <a:gd name="connsiteY129" fmla="*/ 684147 h 6858000"/>
              <a:gd name="connsiteX130" fmla="*/ 10315900 w 12192000"/>
              <a:gd name="connsiteY130" fmla="*/ 708028 h 6858000"/>
              <a:gd name="connsiteX131" fmla="*/ 10339238 w 12192000"/>
              <a:gd name="connsiteY131" fmla="*/ 681976 h 6858000"/>
              <a:gd name="connsiteX132" fmla="*/ 10315900 w 12192000"/>
              <a:gd name="connsiteY132" fmla="*/ 658094 h 6858000"/>
              <a:gd name="connsiteX133" fmla="*/ 10889050 w 12192000"/>
              <a:gd name="connsiteY133" fmla="*/ 651039 h 6858000"/>
              <a:gd name="connsiteX134" fmla="*/ 10868425 w 12192000"/>
              <a:gd name="connsiteY134" fmla="*/ 658637 h 6858000"/>
              <a:gd name="connsiteX135" fmla="*/ 10859741 w 12192000"/>
              <a:gd name="connsiteY135" fmla="*/ 680348 h 6858000"/>
              <a:gd name="connsiteX136" fmla="*/ 10868425 w 12192000"/>
              <a:gd name="connsiteY136" fmla="*/ 701515 h 6858000"/>
              <a:gd name="connsiteX137" fmla="*/ 10889050 w 12192000"/>
              <a:gd name="connsiteY137" fmla="*/ 709114 h 6858000"/>
              <a:gd name="connsiteX138" fmla="*/ 10909132 w 12192000"/>
              <a:gd name="connsiteY138" fmla="*/ 701515 h 6858000"/>
              <a:gd name="connsiteX139" fmla="*/ 10917816 w 12192000"/>
              <a:gd name="connsiteY139" fmla="*/ 680348 h 6858000"/>
              <a:gd name="connsiteX140" fmla="*/ 10909132 w 12192000"/>
              <a:gd name="connsiteY140" fmla="*/ 658637 h 6858000"/>
              <a:gd name="connsiteX141" fmla="*/ 10889050 w 12192000"/>
              <a:gd name="connsiteY141" fmla="*/ 651039 h 6858000"/>
              <a:gd name="connsiteX142" fmla="*/ 9964195 w 12192000"/>
              <a:gd name="connsiteY142" fmla="*/ 647783 h 6858000"/>
              <a:gd name="connsiteX143" fmla="*/ 9938686 w 12192000"/>
              <a:gd name="connsiteY143" fmla="*/ 674921 h 6858000"/>
              <a:gd name="connsiteX144" fmla="*/ 9964195 w 12192000"/>
              <a:gd name="connsiteY144" fmla="*/ 700431 h 6858000"/>
              <a:gd name="connsiteX145" fmla="*/ 9988077 w 12192000"/>
              <a:gd name="connsiteY145" fmla="*/ 673293 h 6858000"/>
              <a:gd name="connsiteX146" fmla="*/ 9964195 w 12192000"/>
              <a:gd name="connsiteY146" fmla="*/ 647783 h 6858000"/>
              <a:gd name="connsiteX147" fmla="*/ 8724004 w 12192000"/>
              <a:gd name="connsiteY147" fmla="*/ 623359 h 6858000"/>
              <a:gd name="connsiteX148" fmla="*/ 8576918 w 12192000"/>
              <a:gd name="connsiteY148" fmla="*/ 804096 h 6858000"/>
              <a:gd name="connsiteX149" fmla="*/ 8698495 w 12192000"/>
              <a:gd name="connsiteY149" fmla="*/ 962039 h 6858000"/>
              <a:gd name="connsiteX150" fmla="*/ 8815187 w 12192000"/>
              <a:gd name="connsiteY150" fmla="*/ 888766 h 6858000"/>
              <a:gd name="connsiteX151" fmla="*/ 8872176 w 12192000"/>
              <a:gd name="connsiteY151" fmla="*/ 947927 h 6858000"/>
              <a:gd name="connsiteX152" fmla="*/ 8941105 w 12192000"/>
              <a:gd name="connsiteY152" fmla="*/ 895822 h 6858000"/>
              <a:gd name="connsiteX153" fmla="*/ 8991582 w 12192000"/>
              <a:gd name="connsiteY153" fmla="*/ 947927 h 6858000"/>
              <a:gd name="connsiteX154" fmla="*/ 9036088 w 12192000"/>
              <a:gd name="connsiteY154" fmla="*/ 922960 h 6858000"/>
              <a:gd name="connsiteX155" fmla="*/ 9088192 w 12192000"/>
              <a:gd name="connsiteY155" fmla="*/ 1080902 h 6858000"/>
              <a:gd name="connsiteX156" fmla="*/ 9075708 w 12192000"/>
              <a:gd name="connsiteY156" fmla="*/ 948469 h 6858000"/>
              <a:gd name="connsiteX157" fmla="*/ 9125099 w 12192000"/>
              <a:gd name="connsiteY157" fmla="*/ 771531 h 6858000"/>
              <a:gd name="connsiteX158" fmla="*/ 9151694 w 12192000"/>
              <a:gd name="connsiteY158" fmla="*/ 824179 h 6858000"/>
              <a:gd name="connsiteX159" fmla="*/ 9146810 w 12192000"/>
              <a:gd name="connsiteY159" fmla="*/ 870313 h 6858000"/>
              <a:gd name="connsiteX160" fmla="*/ 9086021 w 12192000"/>
              <a:gd name="connsiteY160" fmla="*/ 930016 h 6858000"/>
              <a:gd name="connsiteX161" fmla="*/ 9109359 w 12192000"/>
              <a:gd name="connsiteY161" fmla="*/ 948469 h 6858000"/>
              <a:gd name="connsiteX162" fmla="*/ 9183717 w 12192000"/>
              <a:gd name="connsiteY162" fmla="*/ 875198 h 6858000"/>
              <a:gd name="connsiteX163" fmla="*/ 9228223 w 12192000"/>
              <a:gd name="connsiteY163" fmla="*/ 841547 h 6858000"/>
              <a:gd name="connsiteX164" fmla="*/ 9227680 w 12192000"/>
              <a:gd name="connsiteY164" fmla="*/ 856201 h 6858000"/>
              <a:gd name="connsiteX165" fmla="*/ 9281955 w 12192000"/>
              <a:gd name="connsiteY165" fmla="*/ 932730 h 6858000"/>
              <a:gd name="connsiteX166" fmla="*/ 9341658 w 12192000"/>
              <a:gd name="connsiteY166" fmla="*/ 886595 h 6858000"/>
              <a:gd name="connsiteX167" fmla="*/ 9343286 w 12192000"/>
              <a:gd name="connsiteY167" fmla="*/ 931101 h 6858000"/>
              <a:gd name="connsiteX168" fmla="*/ 9231479 w 12192000"/>
              <a:gd name="connsiteY168" fmla="*/ 1049422 h 6858000"/>
              <a:gd name="connsiteX169" fmla="*/ 9290639 w 12192000"/>
              <a:gd name="connsiteY169" fmla="*/ 1111839 h 6858000"/>
              <a:gd name="connsiteX170" fmla="*/ 9381822 w 12192000"/>
              <a:gd name="connsiteY170" fmla="*/ 943585 h 6858000"/>
              <a:gd name="connsiteX171" fmla="*/ 9444239 w 12192000"/>
              <a:gd name="connsiteY171" fmla="*/ 914819 h 6858000"/>
              <a:gd name="connsiteX172" fmla="*/ 9507741 w 12192000"/>
              <a:gd name="connsiteY172" fmla="*/ 947927 h 6858000"/>
              <a:gd name="connsiteX173" fmla="*/ 9605980 w 12192000"/>
              <a:gd name="connsiteY173" fmla="*/ 881168 h 6858000"/>
              <a:gd name="connsiteX174" fmla="*/ 9637459 w 12192000"/>
              <a:gd name="connsiteY174" fmla="*/ 947927 h 6858000"/>
              <a:gd name="connsiteX175" fmla="*/ 9701504 w 12192000"/>
              <a:gd name="connsiteY175" fmla="*/ 775331 h 6858000"/>
              <a:gd name="connsiteX176" fmla="*/ 9754694 w 12192000"/>
              <a:gd name="connsiteY176" fmla="*/ 962039 h 6858000"/>
              <a:gd name="connsiteX177" fmla="*/ 9825795 w 12192000"/>
              <a:gd name="connsiteY177" fmla="*/ 797583 h 6858000"/>
              <a:gd name="connsiteX178" fmla="*/ 9887669 w 12192000"/>
              <a:gd name="connsiteY178" fmla="*/ 947927 h 6858000"/>
              <a:gd name="connsiteX179" fmla="*/ 9947372 w 12192000"/>
              <a:gd name="connsiteY179" fmla="*/ 863257 h 6858000"/>
              <a:gd name="connsiteX180" fmla="*/ 10009788 w 12192000"/>
              <a:gd name="connsiteY180" fmla="*/ 947927 h 6858000"/>
              <a:gd name="connsiteX181" fmla="*/ 10065149 w 12192000"/>
              <a:gd name="connsiteY181" fmla="*/ 896365 h 6858000"/>
              <a:gd name="connsiteX182" fmla="*/ 10094458 w 12192000"/>
              <a:gd name="connsiteY182" fmla="*/ 947927 h 6858000"/>
              <a:gd name="connsiteX183" fmla="*/ 10170444 w 12192000"/>
              <a:gd name="connsiteY183" fmla="*/ 775873 h 6858000"/>
              <a:gd name="connsiteX184" fmla="*/ 10252399 w 12192000"/>
              <a:gd name="connsiteY184" fmla="*/ 947927 h 6858000"/>
              <a:gd name="connsiteX185" fmla="*/ 10305590 w 12192000"/>
              <a:gd name="connsiteY185" fmla="*/ 889852 h 6858000"/>
              <a:gd name="connsiteX186" fmla="*/ 10351724 w 12192000"/>
              <a:gd name="connsiteY186" fmla="*/ 947927 h 6858000"/>
              <a:gd name="connsiteX187" fmla="*/ 10378861 w 12192000"/>
              <a:gd name="connsiteY187" fmla="*/ 932730 h 6858000"/>
              <a:gd name="connsiteX188" fmla="*/ 10334898 w 12192000"/>
              <a:gd name="connsiteY188" fmla="*/ 782929 h 6858000"/>
              <a:gd name="connsiteX189" fmla="*/ 10316445 w 12192000"/>
              <a:gd name="connsiteY189" fmla="*/ 740051 h 6858000"/>
              <a:gd name="connsiteX190" fmla="*/ 10297991 w 12192000"/>
              <a:gd name="connsiteY190" fmla="*/ 743851 h 6858000"/>
              <a:gd name="connsiteX191" fmla="*/ 10259998 w 12192000"/>
              <a:gd name="connsiteY191" fmla="*/ 908305 h 6858000"/>
              <a:gd name="connsiteX192" fmla="*/ 10177499 w 12192000"/>
              <a:gd name="connsiteY192" fmla="*/ 721055 h 6858000"/>
              <a:gd name="connsiteX193" fmla="*/ 10099886 w 12192000"/>
              <a:gd name="connsiteY193" fmla="*/ 870313 h 6858000"/>
              <a:gd name="connsiteX194" fmla="*/ 10094458 w 12192000"/>
              <a:gd name="connsiteY194" fmla="*/ 801383 h 6858000"/>
              <a:gd name="connsiteX195" fmla="*/ 10098257 w 12192000"/>
              <a:gd name="connsiteY195" fmla="*/ 764475 h 6858000"/>
              <a:gd name="connsiteX196" fmla="*/ 10060807 w 12192000"/>
              <a:gd name="connsiteY196" fmla="*/ 738423 h 6858000"/>
              <a:gd name="connsiteX197" fmla="*/ 10016302 w 12192000"/>
              <a:gd name="connsiteY197" fmla="*/ 909934 h 6858000"/>
              <a:gd name="connsiteX198" fmla="*/ 9980480 w 12192000"/>
              <a:gd name="connsiteY198" fmla="*/ 786186 h 6858000"/>
              <a:gd name="connsiteX199" fmla="*/ 9943572 w 12192000"/>
              <a:gd name="connsiteY199" fmla="*/ 737880 h 6858000"/>
              <a:gd name="connsiteX200" fmla="*/ 9897981 w 12192000"/>
              <a:gd name="connsiteY200" fmla="*/ 901250 h 6858000"/>
              <a:gd name="connsiteX201" fmla="*/ 9830137 w 12192000"/>
              <a:gd name="connsiteY201" fmla="*/ 740051 h 6858000"/>
              <a:gd name="connsiteX202" fmla="*/ 9762293 w 12192000"/>
              <a:gd name="connsiteY202" fmla="*/ 892566 h 6858000"/>
              <a:gd name="connsiteX203" fmla="*/ 9703132 w 12192000"/>
              <a:gd name="connsiteY203" fmla="*/ 721055 h 6858000"/>
              <a:gd name="connsiteX204" fmla="*/ 9642887 w 12192000"/>
              <a:gd name="connsiteY204" fmla="*/ 842632 h 6858000"/>
              <a:gd name="connsiteX205" fmla="*/ 9636916 w 12192000"/>
              <a:gd name="connsiteY205" fmla="*/ 841547 h 6858000"/>
              <a:gd name="connsiteX206" fmla="*/ 9636374 w 12192000"/>
              <a:gd name="connsiteY206" fmla="*/ 805725 h 6858000"/>
              <a:gd name="connsiteX207" fmla="*/ 9602723 w 12192000"/>
              <a:gd name="connsiteY207" fmla="*/ 734624 h 6858000"/>
              <a:gd name="connsiteX208" fmla="*/ 9515882 w 12192000"/>
              <a:gd name="connsiteY208" fmla="*/ 911562 h 6858000"/>
              <a:gd name="connsiteX209" fmla="*/ 9480061 w 12192000"/>
              <a:gd name="connsiteY209" fmla="*/ 894737 h 6858000"/>
              <a:gd name="connsiteX210" fmla="*/ 9552790 w 12192000"/>
              <a:gd name="connsiteY210" fmla="*/ 793784 h 6858000"/>
              <a:gd name="connsiteX211" fmla="*/ 9495800 w 12192000"/>
              <a:gd name="connsiteY211" fmla="*/ 734624 h 6858000"/>
              <a:gd name="connsiteX212" fmla="*/ 9418187 w 12192000"/>
              <a:gd name="connsiteY212" fmla="*/ 829606 h 6858000"/>
              <a:gd name="connsiteX213" fmla="*/ 9429584 w 12192000"/>
              <a:gd name="connsiteY213" fmla="*/ 889309 h 6858000"/>
              <a:gd name="connsiteX214" fmla="*/ 9381279 w 12192000"/>
              <a:gd name="connsiteY214" fmla="*/ 911562 h 6858000"/>
              <a:gd name="connsiteX215" fmla="*/ 9370967 w 12192000"/>
              <a:gd name="connsiteY215" fmla="*/ 775873 h 6858000"/>
              <a:gd name="connsiteX216" fmla="*/ 9334602 w 12192000"/>
              <a:gd name="connsiteY216" fmla="*/ 805182 h 6858000"/>
              <a:gd name="connsiteX217" fmla="*/ 9292268 w 12192000"/>
              <a:gd name="connsiteY217" fmla="*/ 892566 h 6858000"/>
              <a:gd name="connsiteX218" fmla="*/ 9270014 w 12192000"/>
              <a:gd name="connsiteY218" fmla="*/ 859457 h 6858000"/>
              <a:gd name="connsiteX219" fmla="*/ 9372052 w 12192000"/>
              <a:gd name="connsiteY219" fmla="*/ 761761 h 6858000"/>
              <a:gd name="connsiteX220" fmla="*/ 9338401 w 12192000"/>
              <a:gd name="connsiteY220" fmla="*/ 729196 h 6858000"/>
              <a:gd name="connsiteX221" fmla="*/ 9246133 w 12192000"/>
              <a:gd name="connsiteY221" fmla="*/ 785100 h 6858000"/>
              <a:gd name="connsiteX222" fmla="*/ 9191858 w 12192000"/>
              <a:gd name="connsiteY222" fmla="*/ 838833 h 6858000"/>
              <a:gd name="connsiteX223" fmla="*/ 9192943 w 12192000"/>
              <a:gd name="connsiteY223" fmla="*/ 823636 h 6858000"/>
              <a:gd name="connsiteX224" fmla="*/ 9128356 w 12192000"/>
              <a:gd name="connsiteY224" fmla="*/ 735709 h 6858000"/>
              <a:gd name="connsiteX225" fmla="*/ 9076252 w 12192000"/>
              <a:gd name="connsiteY225" fmla="*/ 775331 h 6858000"/>
              <a:gd name="connsiteX226" fmla="*/ 9055084 w 12192000"/>
              <a:gd name="connsiteY226" fmla="*/ 741137 h 6858000"/>
              <a:gd name="connsiteX227" fmla="*/ 9031746 w 12192000"/>
              <a:gd name="connsiteY227" fmla="*/ 747107 h 6858000"/>
              <a:gd name="connsiteX228" fmla="*/ 9037173 w 12192000"/>
              <a:gd name="connsiteY228" fmla="*/ 810067 h 6858000"/>
              <a:gd name="connsiteX229" fmla="*/ 8995924 w 12192000"/>
              <a:gd name="connsiteY229" fmla="*/ 915904 h 6858000"/>
              <a:gd name="connsiteX230" fmla="*/ 8967158 w 12192000"/>
              <a:gd name="connsiteY230" fmla="*/ 795412 h 6858000"/>
              <a:gd name="connsiteX231" fmla="*/ 8955760 w 12192000"/>
              <a:gd name="connsiteY231" fmla="*/ 793241 h 6858000"/>
              <a:gd name="connsiteX232" fmla="*/ 8926994 w 12192000"/>
              <a:gd name="connsiteY232" fmla="*/ 846974 h 6858000"/>
              <a:gd name="connsiteX233" fmla="*/ 8880317 w 12192000"/>
              <a:gd name="connsiteY233" fmla="*/ 911562 h 6858000"/>
              <a:gd name="connsiteX234" fmla="*/ 8855350 w 12192000"/>
              <a:gd name="connsiteY234" fmla="*/ 871941 h 6858000"/>
              <a:gd name="connsiteX235" fmla="*/ 8963359 w 12192000"/>
              <a:gd name="connsiteY235" fmla="*/ 778044 h 6858000"/>
              <a:gd name="connsiteX236" fmla="*/ 8930250 w 12192000"/>
              <a:gd name="connsiteY236" fmla="*/ 741680 h 6858000"/>
              <a:gd name="connsiteX237" fmla="*/ 8822243 w 12192000"/>
              <a:gd name="connsiteY237" fmla="*/ 822008 h 6858000"/>
              <a:gd name="connsiteX238" fmla="*/ 8708264 w 12192000"/>
              <a:gd name="connsiteY238" fmla="*/ 920789 h 6858000"/>
              <a:gd name="connsiteX239" fmla="*/ 8628479 w 12192000"/>
              <a:gd name="connsiteY239" fmla="*/ 798126 h 6858000"/>
              <a:gd name="connsiteX240" fmla="*/ 8721833 w 12192000"/>
              <a:gd name="connsiteY240" fmla="*/ 658638 h 6858000"/>
              <a:gd name="connsiteX241" fmla="*/ 8760369 w 12192000"/>
              <a:gd name="connsiteY241" fmla="*/ 722683 h 6858000"/>
              <a:gd name="connsiteX242" fmla="*/ 8806502 w 12192000"/>
              <a:gd name="connsiteY242" fmla="*/ 688490 h 6858000"/>
              <a:gd name="connsiteX243" fmla="*/ 8724004 w 12192000"/>
              <a:gd name="connsiteY243" fmla="*/ 623359 h 6858000"/>
              <a:gd name="connsiteX244" fmla="*/ 10614417 w 12192000"/>
              <a:gd name="connsiteY244" fmla="*/ 616845 h 6858000"/>
              <a:gd name="connsiteX245" fmla="*/ 10406543 w 12192000"/>
              <a:gd name="connsiteY245" fmla="*/ 831233 h 6858000"/>
              <a:gd name="connsiteX246" fmla="*/ 10478186 w 12192000"/>
              <a:gd name="connsiteY246" fmla="*/ 937071 h 6858000"/>
              <a:gd name="connsiteX247" fmla="*/ 10552001 w 12192000"/>
              <a:gd name="connsiteY247" fmla="*/ 938699 h 6858000"/>
              <a:gd name="connsiteX248" fmla="*/ 10582056 w 12192000"/>
              <a:gd name="connsiteY248" fmla="*/ 923637 h 6858000"/>
              <a:gd name="connsiteX249" fmla="*/ 10605742 w 12192000"/>
              <a:gd name="connsiteY249" fmla="*/ 902222 h 6858000"/>
              <a:gd name="connsiteX250" fmla="*/ 10584429 w 12192000"/>
              <a:gd name="connsiteY250" fmla="*/ 941210 h 6858000"/>
              <a:gd name="connsiteX251" fmla="*/ 10538973 w 12192000"/>
              <a:gd name="connsiteY251" fmla="*/ 962039 h 6858000"/>
              <a:gd name="connsiteX252" fmla="*/ 10589992 w 12192000"/>
              <a:gd name="connsiteY252" fmla="*/ 976150 h 6858000"/>
              <a:gd name="connsiteX253" fmla="*/ 10709398 w 12192000"/>
              <a:gd name="connsiteY253" fmla="*/ 937072 h 6858000"/>
              <a:gd name="connsiteX254" fmla="*/ 10649152 w 12192000"/>
              <a:gd name="connsiteY254" fmla="*/ 883339 h 6858000"/>
              <a:gd name="connsiteX255" fmla="*/ 10708312 w 12192000"/>
              <a:gd name="connsiteY255" fmla="*/ 912648 h 6858000"/>
              <a:gd name="connsiteX256" fmla="*/ 10795153 w 12192000"/>
              <a:gd name="connsiteY256" fmla="*/ 826350 h 6858000"/>
              <a:gd name="connsiteX257" fmla="*/ 10795631 w 12192000"/>
              <a:gd name="connsiteY257" fmla="*/ 825891 h 6858000"/>
              <a:gd name="connsiteX258" fmla="*/ 10795697 w 12192000"/>
              <a:gd name="connsiteY258" fmla="*/ 826349 h 6858000"/>
              <a:gd name="connsiteX259" fmla="*/ 10801382 w 12192000"/>
              <a:gd name="connsiteY259" fmla="*/ 820371 h 6858000"/>
              <a:gd name="connsiteX260" fmla="*/ 10795631 w 12192000"/>
              <a:gd name="connsiteY260" fmla="*/ 825891 h 6858000"/>
              <a:gd name="connsiteX261" fmla="*/ 10795154 w 12192000"/>
              <a:gd name="connsiteY261" fmla="*/ 822549 h 6858000"/>
              <a:gd name="connsiteX262" fmla="*/ 10727853 w 12192000"/>
              <a:gd name="connsiteY262" fmla="*/ 685232 h 6858000"/>
              <a:gd name="connsiteX263" fmla="*/ 10623644 w 12192000"/>
              <a:gd name="connsiteY263" fmla="*/ 620644 h 6858000"/>
              <a:gd name="connsiteX264" fmla="*/ 10614417 w 12192000"/>
              <a:gd name="connsiteY264" fmla="*/ 616845 h 6858000"/>
              <a:gd name="connsiteX265" fmla="*/ 0 w 12192000"/>
              <a:gd name="connsiteY265" fmla="*/ 0 h 6858000"/>
              <a:gd name="connsiteX266" fmla="*/ 12192000 w 12192000"/>
              <a:gd name="connsiteY266" fmla="*/ 0 h 6858000"/>
              <a:gd name="connsiteX267" fmla="*/ 12192000 w 12192000"/>
              <a:gd name="connsiteY267" fmla="*/ 6858000 h 6858000"/>
              <a:gd name="connsiteX268" fmla="*/ 0 w 12192000"/>
              <a:gd name="connsiteY26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6858000">
                <a:moveTo>
                  <a:pt x="9343829" y="959868"/>
                </a:moveTo>
                <a:cubicBezTo>
                  <a:pt x="9341658" y="1057021"/>
                  <a:pt x="9319405" y="1078731"/>
                  <a:pt x="9294981" y="1078731"/>
                </a:cubicBezTo>
                <a:cubicBezTo>
                  <a:pt x="9279784" y="1078731"/>
                  <a:pt x="9271643" y="1064077"/>
                  <a:pt x="9271643" y="1047794"/>
                </a:cubicBezTo>
                <a:cubicBezTo>
                  <a:pt x="9271643" y="1003831"/>
                  <a:pt x="9304208" y="979949"/>
                  <a:pt x="9343829" y="959868"/>
                </a:cubicBezTo>
                <a:close/>
                <a:moveTo>
                  <a:pt x="11404665" y="772073"/>
                </a:moveTo>
                <a:cubicBezTo>
                  <a:pt x="11411721" y="772073"/>
                  <a:pt x="11417691" y="773159"/>
                  <a:pt x="11422576" y="775872"/>
                </a:cubicBezTo>
                <a:cubicBezTo>
                  <a:pt x="11428003" y="778586"/>
                  <a:pt x="11432345" y="781843"/>
                  <a:pt x="11435602" y="786185"/>
                </a:cubicBezTo>
                <a:cubicBezTo>
                  <a:pt x="11439401" y="790527"/>
                  <a:pt x="11442115" y="795411"/>
                  <a:pt x="11443743" y="801382"/>
                </a:cubicBezTo>
                <a:cubicBezTo>
                  <a:pt x="11445371" y="807352"/>
                  <a:pt x="11446457" y="813323"/>
                  <a:pt x="11446457" y="819836"/>
                </a:cubicBezTo>
                <a:lnTo>
                  <a:pt x="11359074" y="819836"/>
                </a:lnTo>
                <a:cubicBezTo>
                  <a:pt x="11360159" y="813865"/>
                  <a:pt x="11361245" y="808438"/>
                  <a:pt x="11363416" y="802467"/>
                </a:cubicBezTo>
                <a:cubicBezTo>
                  <a:pt x="11365587" y="796497"/>
                  <a:pt x="11368843" y="791612"/>
                  <a:pt x="11372100" y="787270"/>
                </a:cubicBezTo>
                <a:cubicBezTo>
                  <a:pt x="11375356" y="782928"/>
                  <a:pt x="11380241" y="779129"/>
                  <a:pt x="11385668" y="776415"/>
                </a:cubicBezTo>
                <a:cubicBezTo>
                  <a:pt x="11391096" y="773701"/>
                  <a:pt x="11397610" y="772073"/>
                  <a:pt x="11404665" y="772073"/>
                </a:cubicBezTo>
                <a:close/>
                <a:moveTo>
                  <a:pt x="9493087" y="766103"/>
                </a:moveTo>
                <a:cubicBezTo>
                  <a:pt x="9507741" y="766103"/>
                  <a:pt x="9516425" y="779673"/>
                  <a:pt x="9514797" y="799212"/>
                </a:cubicBezTo>
                <a:cubicBezTo>
                  <a:pt x="9513168" y="822008"/>
                  <a:pt x="9496343" y="848602"/>
                  <a:pt x="9467034" y="869227"/>
                </a:cubicBezTo>
                <a:cubicBezTo>
                  <a:pt x="9452380" y="825807"/>
                  <a:pt x="9463778" y="766103"/>
                  <a:pt x="9493087" y="766103"/>
                </a:cubicBezTo>
                <a:close/>
                <a:moveTo>
                  <a:pt x="11119177" y="740594"/>
                </a:moveTo>
                <a:lnTo>
                  <a:pt x="11189735" y="924046"/>
                </a:lnTo>
                <a:cubicBezTo>
                  <a:pt x="11196248" y="937614"/>
                  <a:pt x="11200590" y="944670"/>
                  <a:pt x="11213074" y="944670"/>
                </a:cubicBezTo>
                <a:lnTo>
                  <a:pt x="11236955" y="944670"/>
                </a:lnTo>
                <a:lnTo>
                  <a:pt x="11314569" y="740594"/>
                </a:lnTo>
                <a:lnTo>
                  <a:pt x="11278747" y="740594"/>
                </a:lnTo>
                <a:cubicBezTo>
                  <a:pt x="11266264" y="740594"/>
                  <a:pt x="11263007" y="747107"/>
                  <a:pt x="11257580" y="761219"/>
                </a:cubicBezTo>
                <a:lnTo>
                  <a:pt x="11217416" y="876825"/>
                </a:lnTo>
                <a:lnTo>
                  <a:pt x="11175624" y="763390"/>
                </a:lnTo>
                <a:cubicBezTo>
                  <a:pt x="11170738" y="748735"/>
                  <a:pt x="11166396" y="740594"/>
                  <a:pt x="11153913" y="740594"/>
                </a:cubicBezTo>
                <a:lnTo>
                  <a:pt x="11130575" y="740594"/>
                </a:lnTo>
                <a:close/>
                <a:moveTo>
                  <a:pt x="10865711" y="740051"/>
                </a:moveTo>
                <a:lnTo>
                  <a:pt x="10865711" y="910476"/>
                </a:lnTo>
                <a:cubicBezTo>
                  <a:pt x="10865711" y="929473"/>
                  <a:pt x="10880908" y="944670"/>
                  <a:pt x="10899904" y="944670"/>
                </a:cubicBezTo>
                <a:lnTo>
                  <a:pt x="10912930" y="944670"/>
                </a:lnTo>
                <a:lnTo>
                  <a:pt x="10912930" y="771531"/>
                </a:lnTo>
                <a:cubicBezTo>
                  <a:pt x="10912930" y="754163"/>
                  <a:pt x="10899361" y="740051"/>
                  <a:pt x="10881993" y="740051"/>
                </a:cubicBezTo>
                <a:close/>
                <a:moveTo>
                  <a:pt x="11599515" y="735166"/>
                </a:moveTo>
                <a:cubicBezTo>
                  <a:pt x="11581603" y="735166"/>
                  <a:pt x="11565321" y="736251"/>
                  <a:pt x="11550667" y="738965"/>
                </a:cubicBezTo>
                <a:cubicBezTo>
                  <a:pt x="11536012" y="741136"/>
                  <a:pt x="11524071" y="743850"/>
                  <a:pt x="11514845" y="746563"/>
                </a:cubicBezTo>
                <a:lnTo>
                  <a:pt x="11514845" y="918617"/>
                </a:lnTo>
                <a:lnTo>
                  <a:pt x="11514845" y="924045"/>
                </a:lnTo>
                <a:cubicBezTo>
                  <a:pt x="11514845" y="935442"/>
                  <a:pt x="11524071" y="945212"/>
                  <a:pt x="11536012" y="945212"/>
                </a:cubicBezTo>
                <a:lnTo>
                  <a:pt x="11536555" y="945212"/>
                </a:lnTo>
                <a:lnTo>
                  <a:pt x="11562607" y="945212"/>
                </a:lnTo>
                <a:lnTo>
                  <a:pt x="11562607" y="779129"/>
                </a:lnTo>
                <a:cubicBezTo>
                  <a:pt x="11565864" y="778586"/>
                  <a:pt x="11570748" y="778043"/>
                  <a:pt x="11577261" y="776958"/>
                </a:cubicBezTo>
                <a:cubicBezTo>
                  <a:pt x="11583774" y="776415"/>
                  <a:pt x="11590287" y="775872"/>
                  <a:pt x="11596258" y="775872"/>
                </a:cubicBezTo>
                <a:cubicBezTo>
                  <a:pt x="11604399" y="775872"/>
                  <a:pt x="11611455" y="776958"/>
                  <a:pt x="11616883" y="779129"/>
                </a:cubicBezTo>
                <a:cubicBezTo>
                  <a:pt x="11622310" y="781300"/>
                  <a:pt x="11627195" y="785099"/>
                  <a:pt x="11630451" y="789441"/>
                </a:cubicBezTo>
                <a:cubicBezTo>
                  <a:pt x="11633708" y="794326"/>
                  <a:pt x="11635879" y="800296"/>
                  <a:pt x="11637507" y="808437"/>
                </a:cubicBezTo>
                <a:cubicBezTo>
                  <a:pt x="11639135" y="816036"/>
                  <a:pt x="11639678" y="825263"/>
                  <a:pt x="11639678" y="836661"/>
                </a:cubicBezTo>
                <a:lnTo>
                  <a:pt x="11639678" y="918074"/>
                </a:lnTo>
                <a:lnTo>
                  <a:pt x="11639678" y="923502"/>
                </a:lnTo>
                <a:cubicBezTo>
                  <a:pt x="11639678" y="934900"/>
                  <a:pt x="11648905" y="944669"/>
                  <a:pt x="11660845" y="944669"/>
                </a:cubicBezTo>
                <a:lnTo>
                  <a:pt x="11687441" y="944669"/>
                </a:lnTo>
                <a:lnTo>
                  <a:pt x="11687441" y="829605"/>
                </a:lnTo>
                <a:cubicBezTo>
                  <a:pt x="11685812" y="815494"/>
                  <a:pt x="11684727" y="803010"/>
                  <a:pt x="11682013" y="791069"/>
                </a:cubicBezTo>
                <a:cubicBezTo>
                  <a:pt x="11679299" y="779672"/>
                  <a:pt x="11674415" y="769359"/>
                  <a:pt x="11667902" y="761218"/>
                </a:cubicBezTo>
                <a:cubicBezTo>
                  <a:pt x="11661389" y="753076"/>
                  <a:pt x="11652161" y="746563"/>
                  <a:pt x="11641306" y="742221"/>
                </a:cubicBezTo>
                <a:cubicBezTo>
                  <a:pt x="11629909" y="737879"/>
                  <a:pt x="11616340" y="735166"/>
                  <a:pt x="11599515" y="735166"/>
                </a:cubicBezTo>
                <a:close/>
                <a:moveTo>
                  <a:pt x="11026367" y="735166"/>
                </a:moveTo>
                <a:cubicBezTo>
                  <a:pt x="11008455" y="735166"/>
                  <a:pt x="10992173" y="736251"/>
                  <a:pt x="10977519" y="738965"/>
                </a:cubicBezTo>
                <a:cubicBezTo>
                  <a:pt x="10962864" y="741136"/>
                  <a:pt x="10950923" y="743850"/>
                  <a:pt x="10941697" y="746563"/>
                </a:cubicBezTo>
                <a:lnTo>
                  <a:pt x="10941697" y="918617"/>
                </a:lnTo>
                <a:lnTo>
                  <a:pt x="10941697" y="924045"/>
                </a:lnTo>
                <a:cubicBezTo>
                  <a:pt x="10941697" y="935442"/>
                  <a:pt x="10950923" y="945212"/>
                  <a:pt x="10962864" y="945212"/>
                </a:cubicBezTo>
                <a:lnTo>
                  <a:pt x="10963407" y="945212"/>
                </a:lnTo>
                <a:lnTo>
                  <a:pt x="10989459" y="945212"/>
                </a:lnTo>
                <a:lnTo>
                  <a:pt x="10989459" y="779129"/>
                </a:lnTo>
                <a:cubicBezTo>
                  <a:pt x="10992716" y="778586"/>
                  <a:pt x="10997600" y="778043"/>
                  <a:pt x="11004114" y="776958"/>
                </a:cubicBezTo>
                <a:cubicBezTo>
                  <a:pt x="11010626" y="776415"/>
                  <a:pt x="11017139" y="775872"/>
                  <a:pt x="11023110" y="775872"/>
                </a:cubicBezTo>
                <a:cubicBezTo>
                  <a:pt x="11031252" y="775872"/>
                  <a:pt x="11038307" y="776958"/>
                  <a:pt x="11043735" y="779129"/>
                </a:cubicBezTo>
                <a:cubicBezTo>
                  <a:pt x="11049162" y="781300"/>
                  <a:pt x="11054047" y="785099"/>
                  <a:pt x="11057303" y="789441"/>
                </a:cubicBezTo>
                <a:cubicBezTo>
                  <a:pt x="11060560" y="794326"/>
                  <a:pt x="11062731" y="800296"/>
                  <a:pt x="11064359" y="808437"/>
                </a:cubicBezTo>
                <a:cubicBezTo>
                  <a:pt x="11065987" y="816036"/>
                  <a:pt x="11066530" y="825263"/>
                  <a:pt x="11066530" y="836661"/>
                </a:cubicBezTo>
                <a:lnTo>
                  <a:pt x="11066530" y="918074"/>
                </a:lnTo>
                <a:lnTo>
                  <a:pt x="11066530" y="923502"/>
                </a:lnTo>
                <a:cubicBezTo>
                  <a:pt x="11066530" y="934900"/>
                  <a:pt x="11075757" y="944669"/>
                  <a:pt x="11087697" y="944669"/>
                </a:cubicBezTo>
                <a:lnTo>
                  <a:pt x="11114293" y="944669"/>
                </a:lnTo>
                <a:lnTo>
                  <a:pt x="11114293" y="829605"/>
                </a:lnTo>
                <a:cubicBezTo>
                  <a:pt x="11113207" y="815494"/>
                  <a:pt x="11111579" y="803010"/>
                  <a:pt x="11108865" y="791069"/>
                </a:cubicBezTo>
                <a:cubicBezTo>
                  <a:pt x="11106151" y="779672"/>
                  <a:pt x="11101267" y="769359"/>
                  <a:pt x="11094754" y="761218"/>
                </a:cubicBezTo>
                <a:cubicBezTo>
                  <a:pt x="11088241" y="753076"/>
                  <a:pt x="11079013" y="746563"/>
                  <a:pt x="11068158" y="742221"/>
                </a:cubicBezTo>
                <a:cubicBezTo>
                  <a:pt x="11056761" y="737879"/>
                  <a:pt x="11043192" y="735166"/>
                  <a:pt x="11026367" y="735166"/>
                </a:cubicBezTo>
                <a:close/>
                <a:moveTo>
                  <a:pt x="11405208" y="732995"/>
                </a:moveTo>
                <a:cubicBezTo>
                  <a:pt x="11393267" y="732995"/>
                  <a:pt x="11381327" y="735708"/>
                  <a:pt x="11369929" y="740050"/>
                </a:cubicBezTo>
                <a:cubicBezTo>
                  <a:pt x="11358531" y="744392"/>
                  <a:pt x="11348219" y="750905"/>
                  <a:pt x="11339535" y="760133"/>
                </a:cubicBezTo>
                <a:cubicBezTo>
                  <a:pt x="11330850" y="768817"/>
                  <a:pt x="11323794" y="780214"/>
                  <a:pt x="11318367" y="793783"/>
                </a:cubicBezTo>
                <a:cubicBezTo>
                  <a:pt x="11312939" y="807352"/>
                  <a:pt x="11310226" y="823092"/>
                  <a:pt x="11310226" y="841003"/>
                </a:cubicBezTo>
                <a:cubicBezTo>
                  <a:pt x="11310226" y="856200"/>
                  <a:pt x="11312397" y="870312"/>
                  <a:pt x="11316739" y="882252"/>
                </a:cubicBezTo>
                <a:cubicBezTo>
                  <a:pt x="11321081" y="895278"/>
                  <a:pt x="11327051" y="906676"/>
                  <a:pt x="11335735" y="915903"/>
                </a:cubicBezTo>
                <a:cubicBezTo>
                  <a:pt x="11344419" y="925673"/>
                  <a:pt x="11355274" y="932729"/>
                  <a:pt x="11368300" y="938156"/>
                </a:cubicBezTo>
                <a:cubicBezTo>
                  <a:pt x="11381327" y="943584"/>
                  <a:pt x="11397066" y="946297"/>
                  <a:pt x="11414977" y="946297"/>
                </a:cubicBezTo>
                <a:cubicBezTo>
                  <a:pt x="11422033" y="946297"/>
                  <a:pt x="11428546" y="945755"/>
                  <a:pt x="11435602" y="945212"/>
                </a:cubicBezTo>
                <a:cubicBezTo>
                  <a:pt x="11442658" y="944669"/>
                  <a:pt x="11448628" y="943584"/>
                  <a:pt x="11454598" y="942498"/>
                </a:cubicBezTo>
                <a:cubicBezTo>
                  <a:pt x="11460568" y="941413"/>
                  <a:pt x="11465996" y="940327"/>
                  <a:pt x="11470338" y="938699"/>
                </a:cubicBezTo>
                <a:cubicBezTo>
                  <a:pt x="11475223" y="937071"/>
                  <a:pt x="11478480" y="935442"/>
                  <a:pt x="11481193" y="934357"/>
                </a:cubicBezTo>
                <a:lnTo>
                  <a:pt x="11477937" y="913190"/>
                </a:lnTo>
                <a:cubicBezTo>
                  <a:pt x="11476309" y="904505"/>
                  <a:pt x="11468168" y="898535"/>
                  <a:pt x="11459483" y="900706"/>
                </a:cubicBezTo>
                <a:cubicBezTo>
                  <a:pt x="11457855" y="901249"/>
                  <a:pt x="11455141" y="901791"/>
                  <a:pt x="11452970" y="902334"/>
                </a:cubicBezTo>
                <a:cubicBezTo>
                  <a:pt x="11443200" y="904505"/>
                  <a:pt x="11432888" y="905591"/>
                  <a:pt x="11421490" y="905591"/>
                </a:cubicBezTo>
                <a:cubicBezTo>
                  <a:pt x="11401951" y="905591"/>
                  <a:pt x="11387297" y="900706"/>
                  <a:pt x="11376984" y="892022"/>
                </a:cubicBezTo>
                <a:cubicBezTo>
                  <a:pt x="11366672" y="882795"/>
                  <a:pt x="11360702" y="870312"/>
                  <a:pt x="11359617" y="854029"/>
                </a:cubicBezTo>
                <a:lnTo>
                  <a:pt x="11493677" y="854029"/>
                </a:lnTo>
                <a:cubicBezTo>
                  <a:pt x="11493677" y="851315"/>
                  <a:pt x="11494219" y="848601"/>
                  <a:pt x="11494219" y="845345"/>
                </a:cubicBezTo>
                <a:lnTo>
                  <a:pt x="11494219" y="836661"/>
                </a:lnTo>
                <a:cubicBezTo>
                  <a:pt x="11494219" y="802467"/>
                  <a:pt x="11486621" y="776415"/>
                  <a:pt x="11470881" y="759047"/>
                </a:cubicBezTo>
                <a:cubicBezTo>
                  <a:pt x="11455141" y="741679"/>
                  <a:pt x="11433431" y="732995"/>
                  <a:pt x="11405208" y="732995"/>
                </a:cubicBezTo>
                <a:close/>
                <a:moveTo>
                  <a:pt x="11753113" y="676006"/>
                </a:moveTo>
                <a:lnTo>
                  <a:pt x="11726518" y="680348"/>
                </a:lnTo>
                <a:cubicBezTo>
                  <a:pt x="11714578" y="682519"/>
                  <a:pt x="11705894" y="692831"/>
                  <a:pt x="11705894" y="704229"/>
                </a:cubicBezTo>
                <a:lnTo>
                  <a:pt x="11705894" y="860543"/>
                </a:lnTo>
                <a:cubicBezTo>
                  <a:pt x="11705894" y="874111"/>
                  <a:pt x="11706979" y="886595"/>
                  <a:pt x="11709150" y="896907"/>
                </a:cubicBezTo>
                <a:cubicBezTo>
                  <a:pt x="11711321" y="907762"/>
                  <a:pt x="11715120" y="916446"/>
                  <a:pt x="11721091" y="924045"/>
                </a:cubicBezTo>
                <a:cubicBezTo>
                  <a:pt x="11727061" y="931101"/>
                  <a:pt x="11734659" y="937071"/>
                  <a:pt x="11744429" y="940870"/>
                </a:cubicBezTo>
                <a:cubicBezTo>
                  <a:pt x="11754198" y="944669"/>
                  <a:pt x="11766139" y="946840"/>
                  <a:pt x="11780793" y="946840"/>
                </a:cubicBezTo>
                <a:cubicBezTo>
                  <a:pt x="11792734" y="946840"/>
                  <a:pt x="11803589" y="945755"/>
                  <a:pt x="11812273" y="943041"/>
                </a:cubicBezTo>
                <a:lnTo>
                  <a:pt x="11818786" y="941413"/>
                </a:lnTo>
                <a:cubicBezTo>
                  <a:pt x="11827469" y="939242"/>
                  <a:pt x="11832354" y="930558"/>
                  <a:pt x="11830726" y="921874"/>
                </a:cubicBezTo>
                <a:lnTo>
                  <a:pt x="11825841" y="898535"/>
                </a:lnTo>
                <a:cubicBezTo>
                  <a:pt x="11822042" y="900163"/>
                  <a:pt x="11816614" y="901792"/>
                  <a:pt x="11810102" y="903420"/>
                </a:cubicBezTo>
                <a:cubicBezTo>
                  <a:pt x="11803589" y="905048"/>
                  <a:pt x="11795990" y="906134"/>
                  <a:pt x="11787306" y="906134"/>
                </a:cubicBezTo>
                <a:cubicBezTo>
                  <a:pt x="11774823" y="906134"/>
                  <a:pt x="11766139" y="902877"/>
                  <a:pt x="11760711" y="895821"/>
                </a:cubicBezTo>
                <a:cubicBezTo>
                  <a:pt x="11755827" y="888766"/>
                  <a:pt x="11753113" y="876825"/>
                  <a:pt x="11753113" y="860543"/>
                </a:cubicBezTo>
                <a:lnTo>
                  <a:pt x="11753113" y="777501"/>
                </a:lnTo>
                <a:lnTo>
                  <a:pt x="11804674" y="777501"/>
                </a:lnTo>
                <a:cubicBezTo>
                  <a:pt x="11816614" y="777501"/>
                  <a:pt x="11825841" y="767731"/>
                  <a:pt x="11825841" y="756334"/>
                </a:cubicBezTo>
                <a:lnTo>
                  <a:pt x="11825841" y="739508"/>
                </a:lnTo>
                <a:lnTo>
                  <a:pt x="11753113" y="739508"/>
                </a:lnTo>
                <a:close/>
                <a:moveTo>
                  <a:pt x="10315900" y="658094"/>
                </a:moveTo>
                <a:cubicBezTo>
                  <a:pt x="10302874" y="658637"/>
                  <a:pt x="10292562" y="670035"/>
                  <a:pt x="10292562" y="684147"/>
                </a:cubicBezTo>
                <a:cubicBezTo>
                  <a:pt x="10293104" y="697716"/>
                  <a:pt x="10303417" y="708571"/>
                  <a:pt x="10315900" y="708028"/>
                </a:cubicBezTo>
                <a:cubicBezTo>
                  <a:pt x="10328926" y="707486"/>
                  <a:pt x="10339238" y="696087"/>
                  <a:pt x="10339238" y="681976"/>
                </a:cubicBezTo>
                <a:cubicBezTo>
                  <a:pt x="10339238" y="668406"/>
                  <a:pt x="10328926" y="657551"/>
                  <a:pt x="10315900" y="658094"/>
                </a:cubicBezTo>
                <a:close/>
                <a:moveTo>
                  <a:pt x="10889050" y="651039"/>
                </a:moveTo>
                <a:cubicBezTo>
                  <a:pt x="10880908" y="651039"/>
                  <a:pt x="10874395" y="653210"/>
                  <a:pt x="10868425" y="658637"/>
                </a:cubicBezTo>
                <a:cubicBezTo>
                  <a:pt x="10862454" y="664065"/>
                  <a:pt x="10859741" y="671121"/>
                  <a:pt x="10859741" y="680348"/>
                </a:cubicBezTo>
                <a:cubicBezTo>
                  <a:pt x="10859741" y="689032"/>
                  <a:pt x="10862454" y="696088"/>
                  <a:pt x="10868425" y="701515"/>
                </a:cubicBezTo>
                <a:cubicBezTo>
                  <a:pt x="10873853" y="706400"/>
                  <a:pt x="10880908" y="709114"/>
                  <a:pt x="10889050" y="709114"/>
                </a:cubicBezTo>
                <a:cubicBezTo>
                  <a:pt x="10896648" y="709114"/>
                  <a:pt x="10903161" y="706943"/>
                  <a:pt x="10909132" y="701515"/>
                </a:cubicBezTo>
                <a:cubicBezTo>
                  <a:pt x="10915102" y="696088"/>
                  <a:pt x="10917816" y="689032"/>
                  <a:pt x="10917816" y="680348"/>
                </a:cubicBezTo>
                <a:cubicBezTo>
                  <a:pt x="10917816" y="671664"/>
                  <a:pt x="10915102" y="664065"/>
                  <a:pt x="10909132" y="658637"/>
                </a:cubicBezTo>
                <a:cubicBezTo>
                  <a:pt x="10903704" y="653752"/>
                  <a:pt x="10896648" y="651039"/>
                  <a:pt x="10889050" y="651039"/>
                </a:cubicBezTo>
                <a:close/>
                <a:moveTo>
                  <a:pt x="9964195" y="647783"/>
                </a:moveTo>
                <a:cubicBezTo>
                  <a:pt x="9950084" y="648326"/>
                  <a:pt x="9938686" y="660267"/>
                  <a:pt x="9938686" y="674921"/>
                </a:cubicBezTo>
                <a:cubicBezTo>
                  <a:pt x="9938143" y="689575"/>
                  <a:pt x="9950084" y="700973"/>
                  <a:pt x="9964195" y="700431"/>
                </a:cubicBezTo>
                <a:cubicBezTo>
                  <a:pt x="9978307" y="699888"/>
                  <a:pt x="9988077" y="687947"/>
                  <a:pt x="9988077" y="673293"/>
                </a:cubicBezTo>
                <a:cubicBezTo>
                  <a:pt x="9988077" y="658638"/>
                  <a:pt x="9978307" y="647241"/>
                  <a:pt x="9964195" y="647783"/>
                </a:cubicBezTo>
                <a:close/>
                <a:moveTo>
                  <a:pt x="8724004" y="623359"/>
                </a:moveTo>
                <a:cubicBezTo>
                  <a:pt x="8645847" y="623359"/>
                  <a:pt x="8576918" y="701516"/>
                  <a:pt x="8576918" y="804096"/>
                </a:cubicBezTo>
                <a:cubicBezTo>
                  <a:pt x="8576918" y="903421"/>
                  <a:pt x="8627394" y="962039"/>
                  <a:pt x="8698495" y="962039"/>
                </a:cubicBezTo>
                <a:cubicBezTo>
                  <a:pt x="8743543" y="962039"/>
                  <a:pt x="8785878" y="936529"/>
                  <a:pt x="8815187" y="888766"/>
                </a:cubicBezTo>
                <a:cubicBezTo>
                  <a:pt x="8822785" y="930016"/>
                  <a:pt x="8851008" y="947927"/>
                  <a:pt x="8872176" y="947927"/>
                </a:cubicBezTo>
                <a:cubicBezTo>
                  <a:pt x="8906369" y="947927"/>
                  <a:pt x="8928622" y="925674"/>
                  <a:pt x="8941105" y="895822"/>
                </a:cubicBezTo>
                <a:cubicBezTo>
                  <a:pt x="8948704" y="925674"/>
                  <a:pt x="8964987" y="947927"/>
                  <a:pt x="8991582" y="947927"/>
                </a:cubicBezTo>
                <a:cubicBezTo>
                  <a:pt x="9010578" y="947927"/>
                  <a:pt x="9025233" y="938157"/>
                  <a:pt x="9036088" y="922960"/>
                </a:cubicBezTo>
                <a:cubicBezTo>
                  <a:pt x="9031746" y="1027712"/>
                  <a:pt x="9026318" y="1093928"/>
                  <a:pt x="9088192" y="1080902"/>
                </a:cubicBezTo>
                <a:cubicBezTo>
                  <a:pt x="9078423" y="1051051"/>
                  <a:pt x="9075708" y="997317"/>
                  <a:pt x="9075708" y="948469"/>
                </a:cubicBezTo>
                <a:cubicBezTo>
                  <a:pt x="9075708" y="815494"/>
                  <a:pt x="9097419" y="771531"/>
                  <a:pt x="9125099" y="771531"/>
                </a:cubicBezTo>
                <a:cubicBezTo>
                  <a:pt x="9145181" y="771531"/>
                  <a:pt x="9151694" y="797041"/>
                  <a:pt x="9151694" y="824179"/>
                </a:cubicBezTo>
                <a:cubicBezTo>
                  <a:pt x="9151694" y="838833"/>
                  <a:pt x="9150066" y="855115"/>
                  <a:pt x="9146810" y="870313"/>
                </a:cubicBezTo>
                <a:cubicBezTo>
                  <a:pt x="9113159" y="891480"/>
                  <a:pt x="9086021" y="908305"/>
                  <a:pt x="9086021" y="930016"/>
                </a:cubicBezTo>
                <a:cubicBezTo>
                  <a:pt x="9086021" y="946841"/>
                  <a:pt x="9098504" y="948469"/>
                  <a:pt x="9109359" y="948469"/>
                </a:cubicBezTo>
                <a:cubicBezTo>
                  <a:pt x="9135411" y="948469"/>
                  <a:pt x="9166349" y="922960"/>
                  <a:pt x="9183717" y="875198"/>
                </a:cubicBezTo>
                <a:cubicBezTo>
                  <a:pt x="9198914" y="865971"/>
                  <a:pt x="9214111" y="855658"/>
                  <a:pt x="9228223" y="841547"/>
                </a:cubicBezTo>
                <a:cubicBezTo>
                  <a:pt x="9227680" y="846431"/>
                  <a:pt x="9227680" y="851316"/>
                  <a:pt x="9227680" y="856201"/>
                </a:cubicBezTo>
                <a:cubicBezTo>
                  <a:pt x="9227680" y="903963"/>
                  <a:pt x="9248304" y="932730"/>
                  <a:pt x="9281955" y="932730"/>
                </a:cubicBezTo>
                <a:cubicBezTo>
                  <a:pt x="9308007" y="932730"/>
                  <a:pt x="9327546" y="914276"/>
                  <a:pt x="9341658" y="886595"/>
                </a:cubicBezTo>
                <a:cubicBezTo>
                  <a:pt x="9342744" y="902335"/>
                  <a:pt x="9343286" y="917533"/>
                  <a:pt x="9343286" y="931101"/>
                </a:cubicBezTo>
                <a:cubicBezTo>
                  <a:pt x="9290097" y="955526"/>
                  <a:pt x="9231479" y="980492"/>
                  <a:pt x="9231479" y="1049422"/>
                </a:cubicBezTo>
                <a:cubicBezTo>
                  <a:pt x="9231479" y="1085244"/>
                  <a:pt x="9257531" y="1111839"/>
                  <a:pt x="9290639" y="1111839"/>
                </a:cubicBezTo>
                <a:cubicBezTo>
                  <a:pt x="9364454" y="1111839"/>
                  <a:pt x="9381279" y="1034225"/>
                  <a:pt x="9381822" y="943585"/>
                </a:cubicBezTo>
                <a:cubicBezTo>
                  <a:pt x="9405703" y="933272"/>
                  <a:pt x="9423614" y="925131"/>
                  <a:pt x="9444239" y="914819"/>
                </a:cubicBezTo>
                <a:cubicBezTo>
                  <a:pt x="9462149" y="937072"/>
                  <a:pt x="9486031" y="947927"/>
                  <a:pt x="9507741" y="947927"/>
                </a:cubicBezTo>
                <a:cubicBezTo>
                  <a:pt x="9549533" y="947927"/>
                  <a:pt x="9580470" y="925674"/>
                  <a:pt x="9605980" y="881168"/>
                </a:cubicBezTo>
                <a:cubicBezTo>
                  <a:pt x="9610322" y="915362"/>
                  <a:pt x="9619006" y="947927"/>
                  <a:pt x="9637459" y="947927"/>
                </a:cubicBezTo>
                <a:cubicBezTo>
                  <a:pt x="9670567" y="947927"/>
                  <a:pt x="9677080" y="775331"/>
                  <a:pt x="9701504" y="775331"/>
                </a:cubicBezTo>
                <a:cubicBezTo>
                  <a:pt x="9720500" y="775331"/>
                  <a:pt x="9704761" y="962039"/>
                  <a:pt x="9754694" y="962039"/>
                </a:cubicBezTo>
                <a:cubicBezTo>
                  <a:pt x="9797029" y="962039"/>
                  <a:pt x="9805170" y="797583"/>
                  <a:pt x="9825795" y="797583"/>
                </a:cubicBezTo>
                <a:cubicBezTo>
                  <a:pt x="9840449" y="797583"/>
                  <a:pt x="9841535" y="947927"/>
                  <a:pt x="9887669" y="947927"/>
                </a:cubicBezTo>
                <a:cubicBezTo>
                  <a:pt x="9910464" y="947927"/>
                  <a:pt x="9934888" y="920789"/>
                  <a:pt x="9947372" y="863257"/>
                </a:cubicBezTo>
                <a:cubicBezTo>
                  <a:pt x="9953342" y="901250"/>
                  <a:pt x="9972338" y="947927"/>
                  <a:pt x="10009788" y="947927"/>
                </a:cubicBezTo>
                <a:cubicBezTo>
                  <a:pt x="10031499" y="947927"/>
                  <a:pt x="10050495" y="925674"/>
                  <a:pt x="10065149" y="896365"/>
                </a:cubicBezTo>
                <a:cubicBezTo>
                  <a:pt x="10068948" y="926759"/>
                  <a:pt x="10077633" y="947927"/>
                  <a:pt x="10094458" y="947927"/>
                </a:cubicBezTo>
                <a:cubicBezTo>
                  <a:pt x="10137878" y="947927"/>
                  <a:pt x="10136250" y="775873"/>
                  <a:pt x="10170444" y="775873"/>
                </a:cubicBezTo>
                <a:cubicBezTo>
                  <a:pt x="10197039" y="775873"/>
                  <a:pt x="10188897" y="947927"/>
                  <a:pt x="10252399" y="947927"/>
                </a:cubicBezTo>
                <a:cubicBezTo>
                  <a:pt x="10282794" y="947927"/>
                  <a:pt x="10296905" y="922417"/>
                  <a:pt x="10305590" y="889852"/>
                </a:cubicBezTo>
                <a:cubicBezTo>
                  <a:pt x="10317530" y="937614"/>
                  <a:pt x="10335983" y="947927"/>
                  <a:pt x="10351724" y="947927"/>
                </a:cubicBezTo>
                <a:cubicBezTo>
                  <a:pt x="10361493" y="947927"/>
                  <a:pt x="10369092" y="944670"/>
                  <a:pt x="10378861" y="932730"/>
                </a:cubicBezTo>
                <a:cubicBezTo>
                  <a:pt x="10331099" y="911020"/>
                  <a:pt x="10334898" y="833405"/>
                  <a:pt x="10334898" y="782929"/>
                </a:cubicBezTo>
                <a:cubicBezTo>
                  <a:pt x="10334898" y="756877"/>
                  <a:pt x="10333270" y="740051"/>
                  <a:pt x="10316445" y="740051"/>
                </a:cubicBezTo>
                <a:cubicBezTo>
                  <a:pt x="10308846" y="740051"/>
                  <a:pt x="10305047" y="741680"/>
                  <a:pt x="10297991" y="743851"/>
                </a:cubicBezTo>
                <a:cubicBezTo>
                  <a:pt x="10303961" y="831234"/>
                  <a:pt x="10284422" y="908305"/>
                  <a:pt x="10259998" y="908305"/>
                </a:cubicBezTo>
                <a:cubicBezTo>
                  <a:pt x="10228518" y="908305"/>
                  <a:pt x="10244258" y="721055"/>
                  <a:pt x="10177499" y="721055"/>
                </a:cubicBezTo>
                <a:cubicBezTo>
                  <a:pt x="10115626" y="721055"/>
                  <a:pt x="10106941" y="870313"/>
                  <a:pt x="10099886" y="870313"/>
                </a:cubicBezTo>
                <a:cubicBezTo>
                  <a:pt x="10095001" y="870313"/>
                  <a:pt x="10094458" y="831234"/>
                  <a:pt x="10094458" y="801383"/>
                </a:cubicBezTo>
                <a:cubicBezTo>
                  <a:pt x="10097172" y="787271"/>
                  <a:pt x="10098257" y="774245"/>
                  <a:pt x="10098257" y="764475"/>
                </a:cubicBezTo>
                <a:cubicBezTo>
                  <a:pt x="10098257" y="750364"/>
                  <a:pt x="10092830" y="726482"/>
                  <a:pt x="10060807" y="738423"/>
                </a:cubicBezTo>
                <a:cubicBezTo>
                  <a:pt x="10061893" y="845346"/>
                  <a:pt x="10040725" y="909934"/>
                  <a:pt x="10016302" y="909934"/>
                </a:cubicBezTo>
                <a:cubicBezTo>
                  <a:pt x="9981022" y="909934"/>
                  <a:pt x="9980480" y="813323"/>
                  <a:pt x="9980480" y="786186"/>
                </a:cubicBezTo>
                <a:cubicBezTo>
                  <a:pt x="9980480" y="760133"/>
                  <a:pt x="9982108" y="725397"/>
                  <a:pt x="9943572" y="737880"/>
                </a:cubicBezTo>
                <a:cubicBezTo>
                  <a:pt x="9937602" y="831234"/>
                  <a:pt x="9913178" y="901250"/>
                  <a:pt x="9897981" y="901250"/>
                </a:cubicBezTo>
                <a:cubicBezTo>
                  <a:pt x="9875186" y="901250"/>
                  <a:pt x="9879528" y="740051"/>
                  <a:pt x="9830137" y="740051"/>
                </a:cubicBezTo>
                <a:cubicBezTo>
                  <a:pt x="9785631" y="740051"/>
                  <a:pt x="9771519" y="892566"/>
                  <a:pt x="9762293" y="892566"/>
                </a:cubicBezTo>
                <a:cubicBezTo>
                  <a:pt x="9745467" y="892566"/>
                  <a:pt x="9767720" y="721055"/>
                  <a:pt x="9703132" y="721055"/>
                </a:cubicBezTo>
                <a:cubicBezTo>
                  <a:pt x="9669481" y="721055"/>
                  <a:pt x="9655913" y="778587"/>
                  <a:pt x="9642887" y="842632"/>
                </a:cubicBezTo>
                <a:cubicBezTo>
                  <a:pt x="9640173" y="855115"/>
                  <a:pt x="9637459" y="855658"/>
                  <a:pt x="9636916" y="841547"/>
                </a:cubicBezTo>
                <a:cubicBezTo>
                  <a:pt x="9636374" y="830149"/>
                  <a:pt x="9636374" y="817122"/>
                  <a:pt x="9636374" y="805725"/>
                </a:cubicBezTo>
                <a:cubicBezTo>
                  <a:pt x="9652656" y="741137"/>
                  <a:pt x="9632574" y="717255"/>
                  <a:pt x="9602723" y="734624"/>
                </a:cubicBezTo>
                <a:cubicBezTo>
                  <a:pt x="9612493" y="853487"/>
                  <a:pt x="9557674" y="911562"/>
                  <a:pt x="9515882" y="911562"/>
                </a:cubicBezTo>
                <a:cubicBezTo>
                  <a:pt x="9500685" y="911562"/>
                  <a:pt x="9488745" y="905049"/>
                  <a:pt x="9480061" y="894737"/>
                </a:cubicBezTo>
                <a:cubicBezTo>
                  <a:pt x="9530536" y="863799"/>
                  <a:pt x="9552790" y="828521"/>
                  <a:pt x="9552790" y="793784"/>
                </a:cubicBezTo>
                <a:cubicBezTo>
                  <a:pt x="9552790" y="756334"/>
                  <a:pt x="9531079" y="734624"/>
                  <a:pt x="9495800" y="734624"/>
                </a:cubicBezTo>
                <a:cubicBezTo>
                  <a:pt x="9445867" y="734624"/>
                  <a:pt x="9418187" y="786186"/>
                  <a:pt x="9418187" y="829606"/>
                </a:cubicBezTo>
                <a:cubicBezTo>
                  <a:pt x="9418187" y="852944"/>
                  <a:pt x="9422529" y="873027"/>
                  <a:pt x="9429584" y="889309"/>
                </a:cubicBezTo>
                <a:lnTo>
                  <a:pt x="9381279" y="911562"/>
                </a:lnTo>
                <a:cubicBezTo>
                  <a:pt x="9380194" y="866514"/>
                  <a:pt x="9374766" y="819293"/>
                  <a:pt x="9370967" y="775873"/>
                </a:cubicBezTo>
                <a:cubicBezTo>
                  <a:pt x="9344372" y="768817"/>
                  <a:pt x="9336774" y="781301"/>
                  <a:pt x="9334602" y="805182"/>
                </a:cubicBezTo>
                <a:cubicBezTo>
                  <a:pt x="9329717" y="858915"/>
                  <a:pt x="9310178" y="892566"/>
                  <a:pt x="9292268" y="892566"/>
                </a:cubicBezTo>
                <a:cubicBezTo>
                  <a:pt x="9279242" y="892566"/>
                  <a:pt x="9271100" y="876283"/>
                  <a:pt x="9270014" y="859457"/>
                </a:cubicBezTo>
                <a:cubicBezTo>
                  <a:pt x="9265130" y="773160"/>
                  <a:pt x="9335145" y="749278"/>
                  <a:pt x="9372052" y="761761"/>
                </a:cubicBezTo>
                <a:cubicBezTo>
                  <a:pt x="9379651" y="742765"/>
                  <a:pt x="9371510" y="729196"/>
                  <a:pt x="9338401" y="729196"/>
                </a:cubicBezTo>
                <a:cubicBezTo>
                  <a:pt x="9298238" y="729196"/>
                  <a:pt x="9268386" y="753620"/>
                  <a:pt x="9246133" y="785100"/>
                </a:cubicBezTo>
                <a:cubicBezTo>
                  <a:pt x="9231479" y="805725"/>
                  <a:pt x="9214654" y="820922"/>
                  <a:pt x="9191858" y="838833"/>
                </a:cubicBezTo>
                <a:cubicBezTo>
                  <a:pt x="9192401" y="833405"/>
                  <a:pt x="9192943" y="828521"/>
                  <a:pt x="9192943" y="823636"/>
                </a:cubicBezTo>
                <a:cubicBezTo>
                  <a:pt x="9192943" y="762847"/>
                  <a:pt x="9159836" y="735709"/>
                  <a:pt x="9128356" y="735709"/>
                </a:cubicBezTo>
                <a:cubicBezTo>
                  <a:pt x="9102304" y="735709"/>
                  <a:pt x="9086021" y="751449"/>
                  <a:pt x="9076252" y="775331"/>
                </a:cubicBezTo>
                <a:cubicBezTo>
                  <a:pt x="9074080" y="751449"/>
                  <a:pt x="9069195" y="741137"/>
                  <a:pt x="9055084" y="741137"/>
                </a:cubicBezTo>
                <a:cubicBezTo>
                  <a:pt x="9049114" y="741137"/>
                  <a:pt x="9040972" y="742765"/>
                  <a:pt x="9031746" y="747107"/>
                </a:cubicBezTo>
                <a:cubicBezTo>
                  <a:pt x="9036088" y="760676"/>
                  <a:pt x="9037173" y="790528"/>
                  <a:pt x="9037173" y="810067"/>
                </a:cubicBezTo>
                <a:cubicBezTo>
                  <a:pt x="9037173" y="883339"/>
                  <a:pt x="9016006" y="915904"/>
                  <a:pt x="8995924" y="915904"/>
                </a:cubicBezTo>
                <a:cubicBezTo>
                  <a:pt x="8972585" y="915904"/>
                  <a:pt x="8969329" y="829063"/>
                  <a:pt x="8967158" y="795412"/>
                </a:cubicBezTo>
                <a:cubicBezTo>
                  <a:pt x="8964444" y="794327"/>
                  <a:pt x="8961188" y="793241"/>
                  <a:pt x="8955760" y="793241"/>
                </a:cubicBezTo>
                <a:cubicBezTo>
                  <a:pt x="8935135" y="793241"/>
                  <a:pt x="8932421" y="821465"/>
                  <a:pt x="8926994" y="846974"/>
                </a:cubicBezTo>
                <a:cubicBezTo>
                  <a:pt x="8921024" y="875740"/>
                  <a:pt x="8904741" y="911562"/>
                  <a:pt x="8880317" y="911562"/>
                </a:cubicBezTo>
                <a:cubicBezTo>
                  <a:pt x="8865663" y="911562"/>
                  <a:pt x="8856436" y="897450"/>
                  <a:pt x="8855350" y="871941"/>
                </a:cubicBezTo>
                <a:cubicBezTo>
                  <a:pt x="8853179" y="820379"/>
                  <a:pt x="8896057" y="759048"/>
                  <a:pt x="8963359" y="778044"/>
                </a:cubicBezTo>
                <a:cubicBezTo>
                  <a:pt x="8972043" y="757419"/>
                  <a:pt x="8958474" y="741680"/>
                  <a:pt x="8930250" y="741680"/>
                </a:cubicBezTo>
                <a:cubicBezTo>
                  <a:pt x="8880860" y="741680"/>
                  <a:pt x="8840153" y="778587"/>
                  <a:pt x="8822243" y="822008"/>
                </a:cubicBezTo>
                <a:cubicBezTo>
                  <a:pt x="8804331" y="862172"/>
                  <a:pt x="8772852" y="920789"/>
                  <a:pt x="8708264" y="920789"/>
                </a:cubicBezTo>
                <a:cubicBezTo>
                  <a:pt x="8662673" y="920789"/>
                  <a:pt x="8628479" y="881168"/>
                  <a:pt x="8628479" y="798126"/>
                </a:cubicBezTo>
                <a:cubicBezTo>
                  <a:pt x="8628479" y="726482"/>
                  <a:pt x="8673528" y="658638"/>
                  <a:pt x="8721833" y="658638"/>
                </a:cubicBezTo>
                <a:cubicBezTo>
                  <a:pt x="8755484" y="658638"/>
                  <a:pt x="8763082" y="691746"/>
                  <a:pt x="8760369" y="722683"/>
                </a:cubicBezTo>
                <a:cubicBezTo>
                  <a:pt x="8777737" y="736795"/>
                  <a:pt x="8806502" y="723768"/>
                  <a:pt x="8806502" y="688490"/>
                </a:cubicBezTo>
                <a:cubicBezTo>
                  <a:pt x="8806502" y="664608"/>
                  <a:pt x="8786963" y="623359"/>
                  <a:pt x="8724004" y="623359"/>
                </a:cubicBezTo>
                <a:close/>
                <a:moveTo>
                  <a:pt x="10614417" y="616845"/>
                </a:moveTo>
                <a:cubicBezTo>
                  <a:pt x="10567740" y="672748"/>
                  <a:pt x="10406543" y="714541"/>
                  <a:pt x="10406543" y="831233"/>
                </a:cubicBezTo>
                <a:cubicBezTo>
                  <a:pt x="10406543" y="876825"/>
                  <a:pt x="10435308" y="919703"/>
                  <a:pt x="10478186" y="937071"/>
                </a:cubicBezTo>
                <a:cubicBezTo>
                  <a:pt x="10502610" y="946297"/>
                  <a:pt x="10527577" y="946840"/>
                  <a:pt x="10552001" y="938699"/>
                </a:cubicBezTo>
                <a:cubicBezTo>
                  <a:pt x="10562856" y="935171"/>
                  <a:pt x="10572897" y="930015"/>
                  <a:pt x="10582056" y="923637"/>
                </a:cubicBezTo>
                <a:lnTo>
                  <a:pt x="10605742" y="902222"/>
                </a:lnTo>
                <a:lnTo>
                  <a:pt x="10584429" y="941210"/>
                </a:lnTo>
                <a:cubicBezTo>
                  <a:pt x="10572488" y="952133"/>
                  <a:pt x="10556613" y="959868"/>
                  <a:pt x="10538973" y="962039"/>
                </a:cubicBezTo>
                <a:cubicBezTo>
                  <a:pt x="10547657" y="971265"/>
                  <a:pt x="10566653" y="976150"/>
                  <a:pt x="10589992" y="976150"/>
                </a:cubicBezTo>
                <a:cubicBezTo>
                  <a:pt x="10631783" y="976150"/>
                  <a:pt x="10682802" y="963667"/>
                  <a:pt x="10709398" y="937072"/>
                </a:cubicBezTo>
                <a:cubicBezTo>
                  <a:pt x="10674118" y="937614"/>
                  <a:pt x="10651323" y="914819"/>
                  <a:pt x="10649152" y="883339"/>
                </a:cubicBezTo>
                <a:cubicBezTo>
                  <a:pt x="10665977" y="904506"/>
                  <a:pt x="10685516" y="912648"/>
                  <a:pt x="10708312" y="912648"/>
                </a:cubicBezTo>
                <a:cubicBezTo>
                  <a:pt x="10757160" y="912648"/>
                  <a:pt x="10794610" y="873027"/>
                  <a:pt x="10795153" y="826350"/>
                </a:cubicBezTo>
                <a:lnTo>
                  <a:pt x="10795631" y="825891"/>
                </a:lnTo>
                <a:lnTo>
                  <a:pt x="10795697" y="826349"/>
                </a:lnTo>
                <a:cubicBezTo>
                  <a:pt x="10795697" y="826824"/>
                  <a:pt x="10803583" y="818497"/>
                  <a:pt x="10801382" y="820371"/>
                </a:cubicBezTo>
                <a:lnTo>
                  <a:pt x="10795631" y="825891"/>
                </a:lnTo>
                <a:lnTo>
                  <a:pt x="10795154" y="822549"/>
                </a:lnTo>
                <a:cubicBezTo>
                  <a:pt x="10794069" y="767731"/>
                  <a:pt x="10768017" y="722139"/>
                  <a:pt x="10727853" y="685232"/>
                </a:cubicBezTo>
                <a:cubicBezTo>
                  <a:pt x="10697459" y="657551"/>
                  <a:pt x="10661094" y="636384"/>
                  <a:pt x="10623644" y="620644"/>
                </a:cubicBezTo>
                <a:cubicBezTo>
                  <a:pt x="10620388" y="619558"/>
                  <a:pt x="10617674" y="617930"/>
                  <a:pt x="10614417" y="616845"/>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en-GB" dirty="0"/>
              <a:t>Insert picture and send to back</a:t>
            </a:r>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2023 Capgemini. All rights reserved.</a:t>
            </a:r>
          </a:p>
        </p:txBody>
      </p:sp>
      <p:grpSp>
        <p:nvGrpSpPr>
          <p:cNvPr id="2" name="Graphic 4">
            <a:extLst>
              <a:ext uri="{FF2B5EF4-FFF2-40B4-BE49-F238E27FC236}">
                <a16:creationId xmlns:a16="http://schemas.microsoft.com/office/drawing/2014/main" id="{011489A1-8023-8DFB-CB58-88D469CB4A14}"/>
              </a:ext>
            </a:extLst>
          </p:cNvPr>
          <p:cNvGrpSpPr>
            <a:grpSpLocks/>
          </p:cNvGrpSpPr>
          <p:nvPr userDrawn="1"/>
        </p:nvGrpSpPr>
        <p:grpSpPr>
          <a:xfrm>
            <a:off x="8148018" y="5739658"/>
            <a:ext cx="3259236" cy="500422"/>
            <a:chOff x="3176111" y="1257136"/>
            <a:chExt cx="5719756" cy="878207"/>
          </a:xfrm>
        </p:grpSpPr>
        <p:sp>
          <p:nvSpPr>
            <p:cNvPr id="3" name="Freeform: Shape 2">
              <a:extLst>
                <a:ext uri="{FF2B5EF4-FFF2-40B4-BE49-F238E27FC236}">
                  <a16:creationId xmlns:a16="http://schemas.microsoft.com/office/drawing/2014/main" id="{C782456F-DAC9-C597-D1CA-13472D8CF2D9}"/>
                </a:ext>
              </a:extLst>
            </p:cNvPr>
            <p:cNvSpPr/>
            <p:nvPr/>
          </p:nvSpPr>
          <p:spPr>
            <a:xfrm>
              <a:off x="8667268" y="1360960"/>
              <a:ext cx="228599" cy="485775"/>
            </a:xfrm>
            <a:custGeom>
              <a:avLst/>
              <a:gdLst>
                <a:gd name="connsiteX0" fmla="*/ 43339 w 228600"/>
                <a:gd name="connsiteY0" fmla="*/ 14764 h 485775"/>
                <a:gd name="connsiteX1" fmla="*/ 90011 w 228600"/>
                <a:gd name="connsiteY1" fmla="*/ 7144 h 485775"/>
                <a:gd name="connsiteX2" fmla="*/ 90011 w 228600"/>
                <a:gd name="connsiteY2" fmla="*/ 118586 h 485775"/>
                <a:gd name="connsiteX3" fmla="*/ 217646 w 228600"/>
                <a:gd name="connsiteY3" fmla="*/ 118586 h 485775"/>
                <a:gd name="connsiteX4" fmla="*/ 217646 w 228600"/>
                <a:gd name="connsiteY4" fmla="*/ 148114 h 485775"/>
                <a:gd name="connsiteX5" fmla="*/ 180499 w 228600"/>
                <a:gd name="connsiteY5" fmla="*/ 185261 h 485775"/>
                <a:gd name="connsiteX6" fmla="*/ 90011 w 228600"/>
                <a:gd name="connsiteY6" fmla="*/ 185261 h 485775"/>
                <a:gd name="connsiteX7" fmla="*/ 90011 w 228600"/>
                <a:gd name="connsiteY7" fmla="*/ 330994 h 485775"/>
                <a:gd name="connsiteX8" fmla="*/ 103346 w 228600"/>
                <a:gd name="connsiteY8" fmla="*/ 392906 h 485775"/>
                <a:gd name="connsiteX9" fmla="*/ 150019 w 228600"/>
                <a:gd name="connsiteY9" fmla="*/ 411004 h 485775"/>
                <a:gd name="connsiteX10" fmla="*/ 190024 w 228600"/>
                <a:gd name="connsiteY10" fmla="*/ 406241 h 485775"/>
                <a:gd name="connsiteX11" fmla="*/ 217646 w 228600"/>
                <a:gd name="connsiteY11" fmla="*/ 397669 h 485775"/>
                <a:gd name="connsiteX12" fmla="*/ 226219 w 228600"/>
                <a:gd name="connsiteY12" fmla="*/ 438626 h 485775"/>
                <a:gd name="connsiteX13" fmla="*/ 205264 w 228600"/>
                <a:gd name="connsiteY13" fmla="*/ 472916 h 485775"/>
                <a:gd name="connsiteX14" fmla="*/ 193834 w 228600"/>
                <a:gd name="connsiteY14" fmla="*/ 475774 h 485775"/>
                <a:gd name="connsiteX15" fmla="*/ 138589 w 228600"/>
                <a:gd name="connsiteY15" fmla="*/ 482441 h 485775"/>
                <a:gd name="connsiteX16" fmla="*/ 74771 w 228600"/>
                <a:gd name="connsiteY16" fmla="*/ 471964 h 485775"/>
                <a:gd name="connsiteX17" fmla="*/ 33814 w 228600"/>
                <a:gd name="connsiteY17" fmla="*/ 442436 h 485775"/>
                <a:gd name="connsiteX18" fmla="*/ 12859 w 228600"/>
                <a:gd name="connsiteY18" fmla="*/ 394811 h 485775"/>
                <a:gd name="connsiteX19" fmla="*/ 7144 w 228600"/>
                <a:gd name="connsiteY19" fmla="*/ 330994 h 485775"/>
                <a:gd name="connsiteX20" fmla="*/ 7144 w 228600"/>
                <a:gd name="connsiteY20" fmla="*/ 56674 h 485775"/>
                <a:gd name="connsiteX21" fmla="*/ 43339 w 228600"/>
                <a:gd name="connsiteY21" fmla="*/ 1476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00" h="485775">
                  <a:moveTo>
                    <a:pt x="43339" y="14764"/>
                  </a:moveTo>
                  <a:lnTo>
                    <a:pt x="90011" y="7144"/>
                  </a:lnTo>
                  <a:lnTo>
                    <a:pt x="90011" y="118586"/>
                  </a:lnTo>
                  <a:lnTo>
                    <a:pt x="217646" y="118586"/>
                  </a:lnTo>
                  <a:lnTo>
                    <a:pt x="217646" y="148114"/>
                  </a:lnTo>
                  <a:cubicBezTo>
                    <a:pt x="217646" y="168116"/>
                    <a:pt x="201453" y="185261"/>
                    <a:pt x="180499" y="185261"/>
                  </a:cubicBezTo>
                  <a:lnTo>
                    <a:pt x="90011" y="185261"/>
                  </a:lnTo>
                  <a:lnTo>
                    <a:pt x="90011" y="330994"/>
                  </a:lnTo>
                  <a:cubicBezTo>
                    <a:pt x="90011" y="359569"/>
                    <a:pt x="94774" y="380524"/>
                    <a:pt x="103346" y="392906"/>
                  </a:cubicBezTo>
                  <a:cubicBezTo>
                    <a:pt x="112871" y="405289"/>
                    <a:pt x="128111" y="411004"/>
                    <a:pt x="150019" y="411004"/>
                  </a:cubicBezTo>
                  <a:cubicBezTo>
                    <a:pt x="165259" y="411004"/>
                    <a:pt x="178594" y="409099"/>
                    <a:pt x="190024" y="406241"/>
                  </a:cubicBezTo>
                  <a:cubicBezTo>
                    <a:pt x="201453" y="403384"/>
                    <a:pt x="210978" y="400526"/>
                    <a:pt x="217646" y="397669"/>
                  </a:cubicBezTo>
                  <a:lnTo>
                    <a:pt x="226219" y="438626"/>
                  </a:lnTo>
                  <a:cubicBezTo>
                    <a:pt x="229076" y="453866"/>
                    <a:pt x="220503" y="469106"/>
                    <a:pt x="205264" y="472916"/>
                  </a:cubicBezTo>
                  <a:lnTo>
                    <a:pt x="193834" y="475774"/>
                  </a:lnTo>
                  <a:cubicBezTo>
                    <a:pt x="178594" y="480536"/>
                    <a:pt x="159544" y="482441"/>
                    <a:pt x="138589" y="482441"/>
                  </a:cubicBezTo>
                  <a:cubicBezTo>
                    <a:pt x="112871" y="482441"/>
                    <a:pt x="91916" y="478631"/>
                    <a:pt x="74771" y="471964"/>
                  </a:cubicBezTo>
                  <a:cubicBezTo>
                    <a:pt x="57626" y="465296"/>
                    <a:pt x="44291" y="454819"/>
                    <a:pt x="33814" y="442436"/>
                  </a:cubicBezTo>
                  <a:cubicBezTo>
                    <a:pt x="23336" y="429101"/>
                    <a:pt x="16669" y="413861"/>
                    <a:pt x="12859" y="394811"/>
                  </a:cubicBezTo>
                  <a:cubicBezTo>
                    <a:pt x="9049" y="376714"/>
                    <a:pt x="7144" y="354806"/>
                    <a:pt x="7144" y="330994"/>
                  </a:cubicBezTo>
                  <a:lnTo>
                    <a:pt x="7144" y="56674"/>
                  </a:lnTo>
                  <a:cubicBezTo>
                    <a:pt x="7144" y="36671"/>
                    <a:pt x="22384" y="18574"/>
                    <a:pt x="43339" y="14764"/>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4" name="Freeform: Shape 3">
              <a:extLst>
                <a:ext uri="{FF2B5EF4-FFF2-40B4-BE49-F238E27FC236}">
                  <a16:creationId xmlns:a16="http://schemas.microsoft.com/office/drawing/2014/main" id="{AFC6CDE2-9B8F-1568-8AFF-42664D18FC97}"/>
                </a:ext>
              </a:extLst>
            </p:cNvPr>
            <p:cNvSpPr/>
            <p:nvPr/>
          </p:nvSpPr>
          <p:spPr>
            <a:xfrm>
              <a:off x="7972896" y="1460972"/>
              <a:ext cx="333375" cy="381000"/>
            </a:xfrm>
            <a:custGeom>
              <a:avLst/>
              <a:gdLst>
                <a:gd name="connsiteX0" fmla="*/ 7144 w 333375"/>
                <a:gd name="connsiteY0" fmla="*/ 196691 h 381000"/>
                <a:gd name="connsiteX1" fmla="*/ 21431 w 333375"/>
                <a:gd name="connsiteY1" fmla="*/ 113824 h 381000"/>
                <a:gd name="connsiteX2" fmla="*/ 58579 w 333375"/>
                <a:gd name="connsiteY2" fmla="*/ 54769 h 381000"/>
                <a:gd name="connsiteX3" fmla="*/ 111919 w 333375"/>
                <a:gd name="connsiteY3" fmla="*/ 19526 h 381000"/>
                <a:gd name="connsiteX4" fmla="*/ 173831 w 333375"/>
                <a:gd name="connsiteY4" fmla="*/ 7144 h 381000"/>
                <a:gd name="connsiteX5" fmla="*/ 289084 w 333375"/>
                <a:gd name="connsiteY5" fmla="*/ 52864 h 381000"/>
                <a:gd name="connsiteX6" fmla="*/ 330041 w 333375"/>
                <a:gd name="connsiteY6" fmla="*/ 189071 h 381000"/>
                <a:gd name="connsiteX7" fmla="*/ 330041 w 333375"/>
                <a:gd name="connsiteY7" fmla="*/ 204311 h 381000"/>
                <a:gd name="connsiteX8" fmla="*/ 329089 w 333375"/>
                <a:gd name="connsiteY8" fmla="*/ 219551 h 381000"/>
                <a:gd name="connsiteX9" fmla="*/ 93822 w 333375"/>
                <a:gd name="connsiteY9" fmla="*/ 219551 h 381000"/>
                <a:gd name="connsiteX10" fmla="*/ 124301 w 333375"/>
                <a:gd name="connsiteY10" fmla="*/ 286226 h 381000"/>
                <a:gd name="connsiteX11" fmla="*/ 202406 w 333375"/>
                <a:gd name="connsiteY11" fmla="*/ 310039 h 381000"/>
                <a:gd name="connsiteX12" fmla="*/ 257651 w 333375"/>
                <a:gd name="connsiteY12" fmla="*/ 304324 h 381000"/>
                <a:gd name="connsiteX13" fmla="*/ 269081 w 333375"/>
                <a:gd name="connsiteY13" fmla="*/ 301466 h 381000"/>
                <a:gd name="connsiteX14" fmla="*/ 301466 w 333375"/>
                <a:gd name="connsiteY14" fmla="*/ 323374 h 381000"/>
                <a:gd name="connsiteX15" fmla="*/ 307181 w 333375"/>
                <a:gd name="connsiteY15" fmla="*/ 360521 h 381000"/>
                <a:gd name="connsiteX16" fmla="*/ 288131 w 333375"/>
                <a:gd name="connsiteY16" fmla="*/ 368141 h 381000"/>
                <a:gd name="connsiteX17" fmla="*/ 260509 w 333375"/>
                <a:gd name="connsiteY17" fmla="*/ 374809 h 381000"/>
                <a:gd name="connsiteX18" fmla="*/ 227172 w 333375"/>
                <a:gd name="connsiteY18" fmla="*/ 379571 h 381000"/>
                <a:gd name="connsiteX19" fmla="*/ 190976 w 333375"/>
                <a:gd name="connsiteY19" fmla="*/ 381476 h 381000"/>
                <a:gd name="connsiteX20" fmla="*/ 109061 w 333375"/>
                <a:gd name="connsiteY20" fmla="*/ 367189 h 381000"/>
                <a:gd name="connsiteX21" fmla="*/ 51911 w 333375"/>
                <a:gd name="connsiteY21" fmla="*/ 328136 h 381000"/>
                <a:gd name="connsiteX22" fmla="*/ 18574 w 333375"/>
                <a:gd name="connsiteY22" fmla="*/ 269081 h 381000"/>
                <a:gd name="connsiteX23" fmla="*/ 7144 w 333375"/>
                <a:gd name="connsiteY23" fmla="*/ 196691 h 381000"/>
                <a:gd name="connsiteX24" fmla="*/ 246222 w 333375"/>
                <a:gd name="connsiteY24" fmla="*/ 159544 h 381000"/>
                <a:gd name="connsiteX25" fmla="*/ 241459 w 333375"/>
                <a:gd name="connsiteY25" fmla="*/ 127159 h 381000"/>
                <a:gd name="connsiteX26" fmla="*/ 227172 w 333375"/>
                <a:gd name="connsiteY26" fmla="*/ 100489 h 381000"/>
                <a:gd name="connsiteX27" fmla="*/ 204311 w 333375"/>
                <a:gd name="connsiteY27" fmla="*/ 82391 h 381000"/>
                <a:gd name="connsiteX28" fmla="*/ 172879 w 333375"/>
                <a:gd name="connsiteY28" fmla="*/ 75724 h 381000"/>
                <a:gd name="connsiteX29" fmla="*/ 139541 w 333375"/>
                <a:gd name="connsiteY29" fmla="*/ 83344 h 381000"/>
                <a:gd name="connsiteX30" fmla="*/ 115729 w 333375"/>
                <a:gd name="connsiteY30" fmla="*/ 102394 h 381000"/>
                <a:gd name="connsiteX31" fmla="*/ 100489 w 333375"/>
                <a:gd name="connsiteY31" fmla="*/ 129064 h 381000"/>
                <a:gd name="connsiteX32" fmla="*/ 92869 w 333375"/>
                <a:gd name="connsiteY32" fmla="*/ 159544 h 381000"/>
                <a:gd name="connsiteX33" fmla="*/ 246222 w 333375"/>
                <a:gd name="connsiteY33" fmla="*/ 1595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3375" h="381000">
                  <a:moveTo>
                    <a:pt x="7144" y="196691"/>
                  </a:moveTo>
                  <a:cubicBezTo>
                    <a:pt x="7144" y="165259"/>
                    <a:pt x="11906" y="137636"/>
                    <a:pt x="21431" y="113824"/>
                  </a:cubicBezTo>
                  <a:cubicBezTo>
                    <a:pt x="30956" y="90011"/>
                    <a:pt x="43339" y="70009"/>
                    <a:pt x="58579" y="54769"/>
                  </a:cubicBezTo>
                  <a:cubicBezTo>
                    <a:pt x="73819" y="38576"/>
                    <a:pt x="91916" y="27146"/>
                    <a:pt x="111919" y="19526"/>
                  </a:cubicBezTo>
                  <a:cubicBezTo>
                    <a:pt x="131922" y="11906"/>
                    <a:pt x="152876" y="7144"/>
                    <a:pt x="173831" y="7144"/>
                  </a:cubicBezTo>
                  <a:cubicBezTo>
                    <a:pt x="223361" y="7144"/>
                    <a:pt x="261461" y="22384"/>
                    <a:pt x="289084" y="52864"/>
                  </a:cubicBezTo>
                  <a:cubicBezTo>
                    <a:pt x="316706" y="83344"/>
                    <a:pt x="330041" y="129064"/>
                    <a:pt x="330041" y="189071"/>
                  </a:cubicBezTo>
                  <a:cubicBezTo>
                    <a:pt x="330041" y="193834"/>
                    <a:pt x="330041" y="198596"/>
                    <a:pt x="330041" y="204311"/>
                  </a:cubicBezTo>
                  <a:cubicBezTo>
                    <a:pt x="330041" y="210026"/>
                    <a:pt x="329089" y="214789"/>
                    <a:pt x="329089" y="219551"/>
                  </a:cubicBezTo>
                  <a:lnTo>
                    <a:pt x="93822" y="219551"/>
                  </a:lnTo>
                  <a:cubicBezTo>
                    <a:pt x="95726" y="248126"/>
                    <a:pt x="106204" y="270034"/>
                    <a:pt x="124301" y="286226"/>
                  </a:cubicBezTo>
                  <a:cubicBezTo>
                    <a:pt x="142399" y="301466"/>
                    <a:pt x="168116" y="310039"/>
                    <a:pt x="202406" y="310039"/>
                  </a:cubicBezTo>
                  <a:cubicBezTo>
                    <a:pt x="222409" y="310039"/>
                    <a:pt x="240506" y="308134"/>
                    <a:pt x="257651" y="304324"/>
                  </a:cubicBezTo>
                  <a:cubicBezTo>
                    <a:pt x="261461" y="303371"/>
                    <a:pt x="266224" y="302419"/>
                    <a:pt x="269081" y="301466"/>
                  </a:cubicBezTo>
                  <a:cubicBezTo>
                    <a:pt x="284322" y="297656"/>
                    <a:pt x="298609" y="308134"/>
                    <a:pt x="301466" y="323374"/>
                  </a:cubicBezTo>
                  <a:lnTo>
                    <a:pt x="307181" y="360521"/>
                  </a:lnTo>
                  <a:cubicBezTo>
                    <a:pt x="302419" y="362426"/>
                    <a:pt x="296704" y="365284"/>
                    <a:pt x="288131" y="368141"/>
                  </a:cubicBezTo>
                  <a:cubicBezTo>
                    <a:pt x="280511" y="370999"/>
                    <a:pt x="270986" y="372904"/>
                    <a:pt x="260509" y="374809"/>
                  </a:cubicBezTo>
                  <a:cubicBezTo>
                    <a:pt x="250031" y="376714"/>
                    <a:pt x="239554" y="378619"/>
                    <a:pt x="227172" y="379571"/>
                  </a:cubicBezTo>
                  <a:cubicBezTo>
                    <a:pt x="214789" y="380524"/>
                    <a:pt x="203359" y="381476"/>
                    <a:pt x="190976" y="381476"/>
                  </a:cubicBezTo>
                  <a:cubicBezTo>
                    <a:pt x="159544" y="381476"/>
                    <a:pt x="131922" y="376714"/>
                    <a:pt x="109061" y="367189"/>
                  </a:cubicBezTo>
                  <a:cubicBezTo>
                    <a:pt x="86201" y="357664"/>
                    <a:pt x="67151" y="345281"/>
                    <a:pt x="51911" y="328136"/>
                  </a:cubicBezTo>
                  <a:cubicBezTo>
                    <a:pt x="36672" y="311944"/>
                    <a:pt x="26194" y="291941"/>
                    <a:pt x="18574" y="269081"/>
                  </a:cubicBezTo>
                  <a:cubicBezTo>
                    <a:pt x="10954" y="248126"/>
                    <a:pt x="7144" y="223361"/>
                    <a:pt x="7144" y="196691"/>
                  </a:cubicBezTo>
                  <a:close/>
                  <a:moveTo>
                    <a:pt x="246222" y="159544"/>
                  </a:moveTo>
                  <a:cubicBezTo>
                    <a:pt x="246222" y="148114"/>
                    <a:pt x="244316" y="137636"/>
                    <a:pt x="241459" y="127159"/>
                  </a:cubicBezTo>
                  <a:cubicBezTo>
                    <a:pt x="238601" y="116681"/>
                    <a:pt x="233839" y="108109"/>
                    <a:pt x="227172" y="100489"/>
                  </a:cubicBezTo>
                  <a:cubicBezTo>
                    <a:pt x="221456" y="92869"/>
                    <a:pt x="213836" y="87154"/>
                    <a:pt x="204311" y="82391"/>
                  </a:cubicBezTo>
                  <a:cubicBezTo>
                    <a:pt x="195739" y="77629"/>
                    <a:pt x="185261" y="75724"/>
                    <a:pt x="172879" y="75724"/>
                  </a:cubicBezTo>
                  <a:cubicBezTo>
                    <a:pt x="160497" y="75724"/>
                    <a:pt x="149066" y="78581"/>
                    <a:pt x="139541" y="83344"/>
                  </a:cubicBezTo>
                  <a:cubicBezTo>
                    <a:pt x="130016" y="88106"/>
                    <a:pt x="121444" y="94774"/>
                    <a:pt x="115729" y="102394"/>
                  </a:cubicBezTo>
                  <a:cubicBezTo>
                    <a:pt x="110014" y="110014"/>
                    <a:pt x="104299" y="118586"/>
                    <a:pt x="100489" y="129064"/>
                  </a:cubicBezTo>
                  <a:cubicBezTo>
                    <a:pt x="96679" y="139541"/>
                    <a:pt x="94774" y="149066"/>
                    <a:pt x="92869" y="159544"/>
                  </a:cubicBezTo>
                  <a:lnTo>
                    <a:pt x="246222" y="1595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5" name="Freeform: Shape 4">
              <a:extLst>
                <a:ext uri="{FF2B5EF4-FFF2-40B4-BE49-F238E27FC236}">
                  <a16:creationId xmlns:a16="http://schemas.microsoft.com/office/drawing/2014/main" id="{1D19CAE0-E7E7-6B58-5144-040EA493D94F}"/>
                </a:ext>
              </a:extLst>
            </p:cNvPr>
            <p:cNvSpPr/>
            <p:nvPr/>
          </p:nvSpPr>
          <p:spPr>
            <a:xfrm>
              <a:off x="7182323" y="1317145"/>
              <a:ext cx="114301" cy="114301"/>
            </a:xfrm>
            <a:custGeom>
              <a:avLst/>
              <a:gdLst>
                <a:gd name="connsiteX0" fmla="*/ 109061 w 114300"/>
                <a:gd name="connsiteY0" fmla="*/ 58579 h 114300"/>
                <a:gd name="connsiteX1" fmla="*/ 93821 w 114300"/>
                <a:gd name="connsiteY1" fmla="*/ 95726 h 114300"/>
                <a:gd name="connsiteX2" fmla="*/ 58579 w 114300"/>
                <a:gd name="connsiteY2" fmla="*/ 109061 h 114300"/>
                <a:gd name="connsiteX3" fmla="*/ 22384 w 114300"/>
                <a:gd name="connsiteY3" fmla="*/ 95726 h 114300"/>
                <a:gd name="connsiteX4" fmla="*/ 7144 w 114300"/>
                <a:gd name="connsiteY4" fmla="*/ 58579 h 114300"/>
                <a:gd name="connsiteX5" fmla="*/ 22384 w 114300"/>
                <a:gd name="connsiteY5" fmla="*/ 20479 h 114300"/>
                <a:gd name="connsiteX6" fmla="*/ 58579 w 114300"/>
                <a:gd name="connsiteY6" fmla="*/ 7144 h 114300"/>
                <a:gd name="connsiteX7" fmla="*/ 93821 w 114300"/>
                <a:gd name="connsiteY7" fmla="*/ 20479 h 114300"/>
                <a:gd name="connsiteX8" fmla="*/ 109061 w 114300"/>
                <a:gd name="connsiteY8" fmla="*/ 5857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14300">
                  <a:moveTo>
                    <a:pt x="109061" y="58579"/>
                  </a:moveTo>
                  <a:cubicBezTo>
                    <a:pt x="109061" y="73819"/>
                    <a:pt x="104299" y="86201"/>
                    <a:pt x="93821" y="95726"/>
                  </a:cubicBezTo>
                  <a:cubicBezTo>
                    <a:pt x="83344" y="105251"/>
                    <a:pt x="71914" y="109061"/>
                    <a:pt x="58579" y="109061"/>
                  </a:cubicBezTo>
                  <a:cubicBezTo>
                    <a:pt x="44291" y="109061"/>
                    <a:pt x="31909" y="104299"/>
                    <a:pt x="22384" y="95726"/>
                  </a:cubicBezTo>
                  <a:cubicBezTo>
                    <a:pt x="11906" y="86201"/>
                    <a:pt x="7144" y="73819"/>
                    <a:pt x="7144" y="58579"/>
                  </a:cubicBezTo>
                  <a:cubicBezTo>
                    <a:pt x="7144" y="42386"/>
                    <a:pt x="11906" y="30004"/>
                    <a:pt x="22384" y="20479"/>
                  </a:cubicBezTo>
                  <a:cubicBezTo>
                    <a:pt x="32861" y="10954"/>
                    <a:pt x="44291" y="7144"/>
                    <a:pt x="58579" y="7144"/>
                  </a:cubicBezTo>
                  <a:cubicBezTo>
                    <a:pt x="71914" y="7144"/>
                    <a:pt x="84296" y="11906"/>
                    <a:pt x="93821" y="20479"/>
                  </a:cubicBezTo>
                  <a:cubicBezTo>
                    <a:pt x="104299" y="30004"/>
                    <a:pt x="109061" y="43339"/>
                    <a:pt x="109061" y="5857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6" name="Freeform: Shape 5">
              <a:extLst>
                <a:ext uri="{FF2B5EF4-FFF2-40B4-BE49-F238E27FC236}">
                  <a16:creationId xmlns:a16="http://schemas.microsoft.com/office/drawing/2014/main" id="{8A06E6A0-5C98-7A84-2837-BC576751C99A}"/>
                </a:ext>
              </a:extLst>
            </p:cNvPr>
            <p:cNvSpPr/>
            <p:nvPr/>
          </p:nvSpPr>
          <p:spPr>
            <a:xfrm>
              <a:off x="7192800" y="1473355"/>
              <a:ext cx="95250" cy="371475"/>
            </a:xfrm>
            <a:custGeom>
              <a:avLst/>
              <a:gdLst>
                <a:gd name="connsiteX0" fmla="*/ 90011 w 95250"/>
                <a:gd name="connsiteY0" fmla="*/ 366236 h 371475"/>
                <a:gd name="connsiteX1" fmla="*/ 67151 w 95250"/>
                <a:gd name="connsiteY1" fmla="*/ 366236 h 371475"/>
                <a:gd name="connsiteX2" fmla="*/ 7144 w 95250"/>
                <a:gd name="connsiteY2" fmla="*/ 306229 h 371475"/>
                <a:gd name="connsiteX3" fmla="*/ 7144 w 95250"/>
                <a:gd name="connsiteY3" fmla="*/ 7144 h 371475"/>
                <a:gd name="connsiteX4" fmla="*/ 35719 w 95250"/>
                <a:gd name="connsiteY4" fmla="*/ 7144 h 371475"/>
                <a:gd name="connsiteX5" fmla="*/ 90011 w 95250"/>
                <a:gd name="connsiteY5" fmla="*/ 62389 h 371475"/>
                <a:gd name="connsiteX6" fmla="*/ 90011 w 95250"/>
                <a:gd name="connsiteY6" fmla="*/ 366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371475">
                  <a:moveTo>
                    <a:pt x="90011" y="366236"/>
                  </a:moveTo>
                  <a:lnTo>
                    <a:pt x="67151" y="366236"/>
                  </a:lnTo>
                  <a:cubicBezTo>
                    <a:pt x="33814" y="366236"/>
                    <a:pt x="7144" y="339566"/>
                    <a:pt x="7144" y="306229"/>
                  </a:cubicBezTo>
                  <a:lnTo>
                    <a:pt x="7144" y="7144"/>
                  </a:lnTo>
                  <a:lnTo>
                    <a:pt x="35719" y="7144"/>
                  </a:lnTo>
                  <a:cubicBezTo>
                    <a:pt x="66199" y="7144"/>
                    <a:pt x="90011" y="31909"/>
                    <a:pt x="90011" y="62389"/>
                  </a:cubicBezTo>
                  <a:lnTo>
                    <a:pt x="90011" y="366236"/>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7" name="Freeform: Shape 6">
              <a:extLst>
                <a:ext uri="{FF2B5EF4-FFF2-40B4-BE49-F238E27FC236}">
                  <a16:creationId xmlns:a16="http://schemas.microsoft.com/office/drawing/2014/main" id="{6DA48613-219E-5145-DC46-E7493FAC5A13}"/>
                </a:ext>
              </a:extLst>
            </p:cNvPr>
            <p:cNvSpPr/>
            <p:nvPr/>
          </p:nvSpPr>
          <p:spPr>
            <a:xfrm>
              <a:off x="7637617" y="1474308"/>
              <a:ext cx="352426" cy="371475"/>
            </a:xfrm>
            <a:custGeom>
              <a:avLst/>
              <a:gdLst>
                <a:gd name="connsiteX0" fmla="*/ 287179 w 352425"/>
                <a:gd name="connsiteY0" fmla="*/ 7144 h 371475"/>
                <a:gd name="connsiteX1" fmla="*/ 250031 w 352425"/>
                <a:gd name="connsiteY1" fmla="*/ 43339 h 371475"/>
                <a:gd name="connsiteX2" fmla="*/ 179547 w 352425"/>
                <a:gd name="connsiteY2" fmla="*/ 246221 h 371475"/>
                <a:gd name="connsiteX3" fmla="*/ 106204 w 352425"/>
                <a:gd name="connsiteY3" fmla="*/ 47149 h 371475"/>
                <a:gd name="connsiteX4" fmla="*/ 68104 w 352425"/>
                <a:gd name="connsiteY4" fmla="*/ 7144 h 371475"/>
                <a:gd name="connsiteX5" fmla="*/ 27147 w 352425"/>
                <a:gd name="connsiteY5" fmla="*/ 7144 h 371475"/>
                <a:gd name="connsiteX6" fmla="*/ 7144 w 352425"/>
                <a:gd name="connsiteY6" fmla="*/ 7144 h 371475"/>
                <a:gd name="connsiteX7" fmla="*/ 130969 w 352425"/>
                <a:gd name="connsiteY7" fmla="*/ 329089 h 371475"/>
                <a:gd name="connsiteX8" fmla="*/ 171927 w 352425"/>
                <a:gd name="connsiteY8" fmla="*/ 365284 h 371475"/>
                <a:gd name="connsiteX9" fmla="*/ 213836 w 352425"/>
                <a:gd name="connsiteY9" fmla="*/ 365284 h 371475"/>
                <a:gd name="connsiteX10" fmla="*/ 350044 w 352425"/>
                <a:gd name="connsiteY10" fmla="*/ 7144 h 371475"/>
                <a:gd name="connsiteX11" fmla="*/ 287179 w 352425"/>
                <a:gd name="connsiteY11" fmla="*/ 714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71475">
                  <a:moveTo>
                    <a:pt x="287179" y="7144"/>
                  </a:moveTo>
                  <a:cubicBezTo>
                    <a:pt x="265272" y="7144"/>
                    <a:pt x="259556" y="18574"/>
                    <a:pt x="250031" y="43339"/>
                  </a:cubicBezTo>
                  <a:lnTo>
                    <a:pt x="179547" y="246221"/>
                  </a:lnTo>
                  <a:lnTo>
                    <a:pt x="106204" y="47149"/>
                  </a:lnTo>
                  <a:cubicBezTo>
                    <a:pt x="97631" y="21431"/>
                    <a:pt x="90011" y="7144"/>
                    <a:pt x="68104" y="7144"/>
                  </a:cubicBezTo>
                  <a:lnTo>
                    <a:pt x="27147" y="7144"/>
                  </a:lnTo>
                  <a:lnTo>
                    <a:pt x="7144" y="7144"/>
                  </a:lnTo>
                  <a:lnTo>
                    <a:pt x="130969" y="329089"/>
                  </a:lnTo>
                  <a:cubicBezTo>
                    <a:pt x="142399" y="352901"/>
                    <a:pt x="150019" y="365284"/>
                    <a:pt x="171927" y="365284"/>
                  </a:cubicBezTo>
                  <a:lnTo>
                    <a:pt x="213836" y="365284"/>
                  </a:lnTo>
                  <a:lnTo>
                    <a:pt x="350044" y="7144"/>
                  </a:lnTo>
                  <a:lnTo>
                    <a:pt x="287179" y="7144"/>
                  </a:ln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8" name="Freeform: Shape 7">
              <a:extLst>
                <a:ext uri="{FF2B5EF4-FFF2-40B4-BE49-F238E27FC236}">
                  <a16:creationId xmlns:a16="http://schemas.microsoft.com/office/drawing/2014/main" id="{83FE4314-F419-C0DC-E1DA-5A4273DB82C7}"/>
                </a:ext>
              </a:extLst>
            </p:cNvPr>
            <p:cNvSpPr/>
            <p:nvPr/>
          </p:nvSpPr>
          <p:spPr>
            <a:xfrm>
              <a:off x="7326150"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2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2" y="80486"/>
                  </a:cubicBezTo>
                  <a:cubicBezTo>
                    <a:pt x="128111" y="79534"/>
                    <a:pt x="139541" y="78581"/>
                    <a:pt x="150019" y="78581"/>
                  </a:cubicBezTo>
                  <a:cubicBezTo>
                    <a:pt x="164307"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8134"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439897BD-E28C-E558-E314-A6F64A154BF0}"/>
                </a:ext>
              </a:extLst>
            </p:cNvPr>
            <p:cNvSpPr/>
            <p:nvPr/>
          </p:nvSpPr>
          <p:spPr>
            <a:xfrm>
              <a:off x="8331989" y="1464782"/>
              <a:ext cx="314325" cy="381000"/>
            </a:xfrm>
            <a:custGeom>
              <a:avLst/>
              <a:gdLst>
                <a:gd name="connsiteX0" fmla="*/ 300514 w 314325"/>
                <a:gd name="connsiteY0" fmla="*/ 105251 h 381000"/>
                <a:gd name="connsiteX1" fmla="*/ 275749 w 314325"/>
                <a:gd name="connsiteY1" fmla="*/ 52864 h 381000"/>
                <a:gd name="connsiteX2" fmla="*/ 229076 w 314325"/>
                <a:gd name="connsiteY2" fmla="*/ 19526 h 381000"/>
                <a:gd name="connsiteX3" fmla="*/ 155734 w 314325"/>
                <a:gd name="connsiteY3" fmla="*/ 7144 h 381000"/>
                <a:gd name="connsiteX4" fmla="*/ 70009 w 314325"/>
                <a:gd name="connsiteY4" fmla="*/ 13811 h 381000"/>
                <a:gd name="connsiteX5" fmla="*/ 7144 w 314325"/>
                <a:gd name="connsiteY5" fmla="*/ 27146 h 381000"/>
                <a:gd name="connsiteX6" fmla="*/ 7144 w 314325"/>
                <a:gd name="connsiteY6" fmla="*/ 329089 h 381000"/>
                <a:gd name="connsiteX7" fmla="*/ 7144 w 314325"/>
                <a:gd name="connsiteY7" fmla="*/ 329089 h 381000"/>
                <a:gd name="connsiteX8" fmla="*/ 7144 w 314325"/>
                <a:gd name="connsiteY8" fmla="*/ 338614 h 381000"/>
                <a:gd name="connsiteX9" fmla="*/ 44291 w 314325"/>
                <a:gd name="connsiteY9" fmla="*/ 375761 h 381000"/>
                <a:gd name="connsiteX10" fmla="*/ 45244 w 314325"/>
                <a:gd name="connsiteY10" fmla="*/ 375761 h 381000"/>
                <a:gd name="connsiteX11" fmla="*/ 45244 w 314325"/>
                <a:gd name="connsiteY11" fmla="*/ 375761 h 381000"/>
                <a:gd name="connsiteX12" fmla="*/ 90964 w 314325"/>
                <a:gd name="connsiteY12" fmla="*/ 375761 h 381000"/>
                <a:gd name="connsiteX13" fmla="*/ 90964 w 314325"/>
                <a:gd name="connsiteY13" fmla="*/ 84296 h 381000"/>
                <a:gd name="connsiteX14" fmla="*/ 116681 w 314325"/>
                <a:gd name="connsiteY14" fmla="*/ 80486 h 381000"/>
                <a:gd name="connsiteX15" fmla="*/ 150019 w 314325"/>
                <a:gd name="connsiteY15" fmla="*/ 78581 h 381000"/>
                <a:gd name="connsiteX16" fmla="*/ 186214 w 314325"/>
                <a:gd name="connsiteY16" fmla="*/ 84296 h 381000"/>
                <a:gd name="connsiteX17" fmla="*/ 210026 w 314325"/>
                <a:gd name="connsiteY17" fmla="*/ 102394 h 381000"/>
                <a:gd name="connsiteX18" fmla="*/ 222409 w 314325"/>
                <a:gd name="connsiteY18" fmla="*/ 135731 h 381000"/>
                <a:gd name="connsiteX19" fmla="*/ 226219 w 314325"/>
                <a:gd name="connsiteY19" fmla="*/ 185261 h 381000"/>
                <a:gd name="connsiteX20" fmla="*/ 226219 w 314325"/>
                <a:gd name="connsiteY20" fmla="*/ 328136 h 381000"/>
                <a:gd name="connsiteX21" fmla="*/ 226219 w 314325"/>
                <a:gd name="connsiteY21" fmla="*/ 328136 h 381000"/>
                <a:gd name="connsiteX22" fmla="*/ 226219 w 314325"/>
                <a:gd name="connsiteY22" fmla="*/ 337661 h 381000"/>
                <a:gd name="connsiteX23" fmla="*/ 263366 w 314325"/>
                <a:gd name="connsiteY23" fmla="*/ 374809 h 381000"/>
                <a:gd name="connsiteX24" fmla="*/ 263366 w 314325"/>
                <a:gd name="connsiteY24" fmla="*/ 374809 h 381000"/>
                <a:gd name="connsiteX25" fmla="*/ 310039 w 314325"/>
                <a:gd name="connsiteY25" fmla="*/ 374809 h 381000"/>
                <a:gd name="connsiteX26" fmla="*/ 310039 w 314325"/>
                <a:gd name="connsiteY26" fmla="*/ 172879 h 381000"/>
                <a:gd name="connsiteX27" fmla="*/ 300514 w 314325"/>
                <a:gd name="connsiteY27" fmla="*/ 10525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381000">
                  <a:moveTo>
                    <a:pt x="300514" y="105251"/>
                  </a:moveTo>
                  <a:cubicBezTo>
                    <a:pt x="295751" y="85249"/>
                    <a:pt x="287179" y="67151"/>
                    <a:pt x="275749" y="52864"/>
                  </a:cubicBezTo>
                  <a:cubicBezTo>
                    <a:pt x="264319" y="38576"/>
                    <a:pt x="248126" y="27146"/>
                    <a:pt x="229076" y="19526"/>
                  </a:cubicBezTo>
                  <a:cubicBezTo>
                    <a:pt x="209074" y="11906"/>
                    <a:pt x="185261" y="7144"/>
                    <a:pt x="155734" y="7144"/>
                  </a:cubicBezTo>
                  <a:cubicBezTo>
                    <a:pt x="124301" y="7144"/>
                    <a:pt x="95726" y="9049"/>
                    <a:pt x="70009" y="13811"/>
                  </a:cubicBezTo>
                  <a:cubicBezTo>
                    <a:pt x="44291" y="17621"/>
                    <a:pt x="23336" y="22384"/>
                    <a:pt x="7144" y="27146"/>
                  </a:cubicBezTo>
                  <a:lnTo>
                    <a:pt x="7144" y="329089"/>
                  </a:lnTo>
                  <a:lnTo>
                    <a:pt x="7144" y="329089"/>
                  </a:lnTo>
                  <a:lnTo>
                    <a:pt x="7144" y="338614"/>
                  </a:lnTo>
                  <a:cubicBezTo>
                    <a:pt x="7144" y="358616"/>
                    <a:pt x="23336" y="375761"/>
                    <a:pt x="44291" y="375761"/>
                  </a:cubicBezTo>
                  <a:lnTo>
                    <a:pt x="45244" y="375761"/>
                  </a:lnTo>
                  <a:lnTo>
                    <a:pt x="45244" y="375761"/>
                  </a:lnTo>
                  <a:lnTo>
                    <a:pt x="90964" y="375761"/>
                  </a:lnTo>
                  <a:lnTo>
                    <a:pt x="90964" y="84296"/>
                  </a:lnTo>
                  <a:cubicBezTo>
                    <a:pt x="96679" y="83344"/>
                    <a:pt x="105251" y="82391"/>
                    <a:pt x="116681" y="80486"/>
                  </a:cubicBezTo>
                  <a:cubicBezTo>
                    <a:pt x="128111" y="79534"/>
                    <a:pt x="139541" y="78581"/>
                    <a:pt x="150019" y="78581"/>
                  </a:cubicBezTo>
                  <a:cubicBezTo>
                    <a:pt x="164306" y="78581"/>
                    <a:pt x="176689" y="80486"/>
                    <a:pt x="186214" y="84296"/>
                  </a:cubicBezTo>
                  <a:cubicBezTo>
                    <a:pt x="195739" y="88106"/>
                    <a:pt x="204311" y="94774"/>
                    <a:pt x="210026" y="102394"/>
                  </a:cubicBezTo>
                  <a:cubicBezTo>
                    <a:pt x="215741" y="110966"/>
                    <a:pt x="219551" y="121444"/>
                    <a:pt x="222409" y="135731"/>
                  </a:cubicBezTo>
                  <a:cubicBezTo>
                    <a:pt x="225266" y="149066"/>
                    <a:pt x="226219" y="165259"/>
                    <a:pt x="226219" y="185261"/>
                  </a:cubicBezTo>
                  <a:lnTo>
                    <a:pt x="226219" y="328136"/>
                  </a:lnTo>
                  <a:lnTo>
                    <a:pt x="226219" y="328136"/>
                  </a:lnTo>
                  <a:lnTo>
                    <a:pt x="226219" y="337661"/>
                  </a:lnTo>
                  <a:cubicBezTo>
                    <a:pt x="226219" y="357664"/>
                    <a:pt x="242411" y="374809"/>
                    <a:pt x="263366" y="374809"/>
                  </a:cubicBezTo>
                  <a:lnTo>
                    <a:pt x="263366" y="374809"/>
                  </a:lnTo>
                  <a:lnTo>
                    <a:pt x="310039" y="374809"/>
                  </a:lnTo>
                  <a:lnTo>
                    <a:pt x="310039" y="172879"/>
                  </a:lnTo>
                  <a:cubicBezTo>
                    <a:pt x="307181" y="148114"/>
                    <a:pt x="305276" y="126206"/>
                    <a:pt x="300514" y="1052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8" name="Freeform: Shape 17">
              <a:extLst>
                <a:ext uri="{FF2B5EF4-FFF2-40B4-BE49-F238E27FC236}">
                  <a16:creationId xmlns:a16="http://schemas.microsoft.com/office/drawing/2014/main" id="{4375CEBF-D43F-A87E-61F8-BD644C8C0AB0}"/>
                </a:ext>
              </a:extLst>
            </p:cNvPr>
            <p:cNvSpPr/>
            <p:nvPr/>
          </p:nvSpPr>
          <p:spPr>
            <a:xfrm>
              <a:off x="6619395" y="1521933"/>
              <a:ext cx="457199" cy="371475"/>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23" name="Freeform: Shape 22">
              <a:extLst>
                <a:ext uri="{FF2B5EF4-FFF2-40B4-BE49-F238E27FC236}">
                  <a16:creationId xmlns:a16="http://schemas.microsoft.com/office/drawing/2014/main" id="{5B0D5559-EC02-F541-D984-E08A3BBCF278}"/>
                </a:ext>
              </a:extLst>
            </p:cNvPr>
            <p:cNvSpPr/>
            <p:nvPr/>
          </p:nvSpPr>
          <p:spPr>
            <a:xfrm>
              <a:off x="3176111" y="1268567"/>
              <a:ext cx="3171823" cy="866776"/>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4" name="Freeform: Shape 23">
              <a:extLst>
                <a:ext uri="{FF2B5EF4-FFF2-40B4-BE49-F238E27FC236}">
                  <a16:creationId xmlns:a16="http://schemas.microsoft.com/office/drawing/2014/main" id="{B35FF793-C480-063E-F5DD-5A7F28A8CF8F}"/>
                </a:ext>
              </a:extLst>
            </p:cNvPr>
            <p:cNvSpPr/>
            <p:nvPr/>
          </p:nvSpPr>
          <p:spPr>
            <a:xfrm>
              <a:off x="5565899" y="1311398"/>
              <a:ext cx="95250" cy="104775"/>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5" name="Freeform: Shape 24">
              <a:extLst>
                <a:ext uri="{FF2B5EF4-FFF2-40B4-BE49-F238E27FC236}">
                  <a16:creationId xmlns:a16="http://schemas.microsoft.com/office/drawing/2014/main" id="{841175C9-2669-C754-702B-68884C11D6C7}"/>
                </a:ext>
              </a:extLst>
            </p:cNvPr>
            <p:cNvSpPr/>
            <p:nvPr/>
          </p:nvSpPr>
          <p:spPr>
            <a:xfrm>
              <a:off x="6186959" y="1329492"/>
              <a:ext cx="95250" cy="95250"/>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26" name="Freeform: Shape 25">
              <a:extLst>
                <a:ext uri="{FF2B5EF4-FFF2-40B4-BE49-F238E27FC236}">
                  <a16:creationId xmlns:a16="http://schemas.microsoft.com/office/drawing/2014/main" id="{D192F0D4-783D-4983-8EA9-4DBDEF9B020A}"/>
                </a:ext>
              </a:extLst>
            </p:cNvPr>
            <p:cNvSpPr/>
            <p:nvPr/>
          </p:nvSpPr>
          <p:spPr>
            <a:xfrm>
              <a:off x="6386989" y="1257136"/>
              <a:ext cx="695324" cy="581025"/>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1 (W)">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876300" y="4160887"/>
            <a:ext cx="10428288" cy="233205"/>
          </a:xfrm>
        </p:spPr>
        <p:txBody>
          <a:bodyPr>
            <a:noAutofit/>
          </a:bodyPr>
          <a:lstStyle>
            <a:lvl1pPr>
              <a:defRPr b="0">
                <a:solidFill>
                  <a:schemeClr val="tx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6300" y="2075160"/>
            <a:ext cx="3461380" cy="184664"/>
          </a:xfrm>
          <a:prstGeom prst="rect">
            <a:avLst/>
          </a:prstGeom>
        </p:spPr>
        <p:txBody>
          <a:bodyPr>
            <a:noAutofit/>
          </a:bodyPr>
          <a:lstStyle>
            <a:lvl1pPr>
              <a:defRPr sz="1000" cap="all" spc="100" baseline="0">
                <a:solidFill>
                  <a:schemeClr val="tx1"/>
                </a:solidFill>
                <a:latin typeface="BentonSansF Medium" panose="02000603040000020004" pitchFamily="2" charset="0"/>
              </a:defRPr>
            </a:lvl1pPr>
          </a:lstStyle>
          <a:p>
            <a:fld id="{77AD1684-0BBB-6B4D-B56B-E5324B6F951C}" type="datetime6">
              <a:rPr lang="en-US" smtClean="0"/>
              <a:t>January 24</a:t>
            </a:fld>
            <a:endParaRPr lang="de-DE"/>
          </a:p>
        </p:txBody>
      </p:sp>
      <p:sp>
        <p:nvSpPr>
          <p:cNvPr id="3" name="Rectangle 2">
            <a:extLst>
              <a:ext uri="{FF2B5EF4-FFF2-40B4-BE49-F238E27FC236}">
                <a16:creationId xmlns:a16="http://schemas.microsoft.com/office/drawing/2014/main" id="{91EDB310-92B8-4BF4-9F2B-14F4CCB2AE62}"/>
              </a:ext>
            </a:extLst>
          </p:cNvPr>
          <p:cNvSpPr/>
          <p:nvPr userDrawn="1"/>
        </p:nvSpPr>
        <p:spPr>
          <a:xfrm>
            <a:off x="876300" y="4540674"/>
            <a:ext cx="642901" cy="291362"/>
          </a:xfrm>
          <a:prstGeom prst="rect">
            <a:avLst/>
          </a:prstGeom>
          <a:solidFill>
            <a:schemeClr val="bg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411480" rtl="0" fontAlgn="auto" latinLnBrk="0" hangingPunct="0">
              <a:lnSpc>
                <a:spcPct val="130000"/>
              </a:lnSpc>
              <a:spcBef>
                <a:spcPts val="0"/>
              </a:spcBef>
              <a:spcAft>
                <a:spcPts val="0"/>
              </a:spcAft>
              <a:buClrTx/>
              <a:buSzTx/>
              <a:buFontTx/>
              <a:buNone/>
              <a:tabLst/>
            </a:pPr>
            <a:endParaRPr kumimoji="0" lang="de-DE" sz="1200" b="0" i="0" u="none" strike="noStrike" cap="none" spc="0" normalizeH="0" baseline="0">
              <a:ln>
                <a:noFill/>
              </a:ln>
              <a:solidFill>
                <a:schemeClr val="accent1">
                  <a:lumOff val="-57413"/>
                </a:schemeClr>
              </a:solidFill>
              <a:effectLst/>
              <a:uFillTx/>
              <a:latin typeface="+mn-lt"/>
              <a:ea typeface="+mn-ea"/>
              <a:cs typeface="+mn-cs"/>
              <a:sym typeface="BentonSansF Book"/>
            </a:endParaRPr>
          </a:p>
        </p:txBody>
      </p:sp>
      <p:pic>
        <p:nvPicPr>
          <p:cNvPr id="15" name="21-frog-Cap-Invent-logo-horizontal-BW.png">
            <a:extLst>
              <a:ext uri="{FF2B5EF4-FFF2-40B4-BE49-F238E27FC236}">
                <a16:creationId xmlns:a16="http://schemas.microsoft.com/office/drawing/2014/main" id="{F78B4AFD-0AC3-4F29-8C33-552888C287B0}"/>
              </a:ext>
            </a:extLst>
          </p:cNvPr>
          <p:cNvPicPr>
            <a:picLocks noChangeAspect="1"/>
          </p:cNvPicPr>
          <p:nvPr userDrawn="1"/>
        </p:nvPicPr>
        <p:blipFill>
          <a:blip r:embed="rId2"/>
          <a:stretch>
            <a:fillRect/>
          </a:stretch>
        </p:blipFill>
        <p:spPr>
          <a:xfrm>
            <a:off x="855565" y="5145153"/>
            <a:ext cx="2309909" cy="589311"/>
          </a:xfrm>
          <a:prstGeom prst="rect">
            <a:avLst/>
          </a:prstGeom>
          <a:ln w="12700">
            <a:miter lim="400000"/>
          </a:ln>
        </p:spPr>
      </p:pic>
      <p:sp>
        <p:nvSpPr>
          <p:cNvPr id="16" name="Title 3">
            <a:extLst>
              <a:ext uri="{FF2B5EF4-FFF2-40B4-BE49-F238E27FC236}">
                <a16:creationId xmlns:a16="http://schemas.microsoft.com/office/drawing/2014/main" id="{B17DB3DB-A4A2-464C-9D6B-D63045A0D6C0}"/>
              </a:ext>
            </a:extLst>
          </p:cNvPr>
          <p:cNvSpPr>
            <a:spLocks noGrp="1"/>
          </p:cNvSpPr>
          <p:nvPr>
            <p:ph type="title" hasCustomPrompt="1"/>
          </p:nvPr>
        </p:nvSpPr>
        <p:spPr>
          <a:xfrm>
            <a:off x="790628" y="2600407"/>
            <a:ext cx="10513960" cy="1058752"/>
          </a:xfrm>
        </p:spPr>
        <p:txBody>
          <a:bodyPr anchor="t"/>
          <a:lstStyle>
            <a:lvl1pPr>
              <a:lnSpc>
                <a:spcPct val="80000"/>
              </a:lnSpc>
              <a:defRPr sz="8600">
                <a:solidFill>
                  <a:schemeClr val="tx1"/>
                </a:solidFill>
              </a:defRPr>
            </a:lvl1pPr>
          </a:lstStyle>
          <a:p>
            <a:r>
              <a:rPr lang="de-DE"/>
              <a:t>Presentation title</a:t>
            </a:r>
          </a:p>
        </p:txBody>
      </p:sp>
    </p:spTree>
    <p:extLst>
      <p:ext uri="{BB962C8B-B14F-4D97-AF65-F5344CB8AC3E}">
        <p14:creationId xmlns:p14="http://schemas.microsoft.com/office/powerpoint/2010/main" val="211164421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1 w. Client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3" name="Image">
            <a:extLst>
              <a:ext uri="{FF2B5EF4-FFF2-40B4-BE49-F238E27FC236}">
                <a16:creationId xmlns:a16="http://schemas.microsoft.com/office/drawing/2014/main" id="{975BCD5B-6311-4612-9FFB-FBCF81CDB9E6}"/>
              </a:ext>
            </a:extLst>
          </p:cNvPr>
          <p:cNvSpPr>
            <a:spLocks noGrp="1"/>
          </p:cNvSpPr>
          <p:nvPr>
            <p:ph type="pic" sz="quarter" idx="27" hasCustomPrompt="1"/>
          </p:nvPr>
        </p:nvSpPr>
        <p:spPr>
          <a:xfrm>
            <a:off x="846964" y="5144269"/>
            <a:ext cx="1408236" cy="838973"/>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a:solidFill>
                  <a:schemeClr val="bg1"/>
                </a:solidFill>
              </a:defRPr>
            </a:lvl1pPr>
          </a:lstStyle>
          <a:p>
            <a:r>
              <a:rPr lang="de-DE"/>
              <a:t> </a:t>
            </a:r>
            <a:endParaRPr/>
          </a:p>
        </p:txBody>
      </p:sp>
      <p:sp>
        <p:nvSpPr>
          <p:cNvPr id="26" name="Image"/>
          <p:cNvSpPr>
            <a:spLocks noGrp="1"/>
          </p:cNvSpPr>
          <p:nvPr>
            <p:ph type="pic" sz="quarter" idx="23" hasCustomPrompt="1"/>
          </p:nvPr>
        </p:nvSpPr>
        <p:spPr>
          <a:xfrm>
            <a:off x="2480188" y="5113789"/>
            <a:ext cx="1862293" cy="579457"/>
          </a:xfrm>
          <a:prstGeom prst="rect">
            <a:avLst/>
          </a:prstGeom>
        </p:spPr>
        <p:txBody>
          <a:bodyPr lIns="91439" tIns="45719" rIns="91439" bIns="45719">
            <a:noAutofit/>
          </a:bodyPr>
          <a:lstStyle>
            <a:lvl1pPr>
              <a:defRPr/>
            </a:lvl1pPr>
          </a:lstStyle>
          <a:p>
            <a:r>
              <a:rPr lang="de-DE"/>
              <a:t>Add Logo</a:t>
            </a:r>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876300" y="4160887"/>
            <a:ext cx="10428288" cy="233205"/>
          </a:xfrm>
        </p:spPr>
        <p:txBody>
          <a:bodyPr>
            <a:noAutofit/>
          </a:bodyPr>
          <a:lstStyle>
            <a:lvl1pPr>
              <a:defRPr b="0">
                <a:solidFill>
                  <a:schemeClr val="tx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6300" y="2075160"/>
            <a:ext cx="3461380" cy="184664"/>
          </a:xfrm>
          <a:prstGeom prst="rect">
            <a:avLst/>
          </a:prstGeom>
        </p:spPr>
        <p:txBody>
          <a:bodyPr>
            <a:noAutofit/>
          </a:bodyPr>
          <a:lstStyle>
            <a:lvl1pPr>
              <a:defRPr sz="1000" cap="all" spc="100" baseline="0">
                <a:solidFill>
                  <a:schemeClr val="tx1"/>
                </a:solidFill>
                <a:latin typeface="BentonSansF Medium" panose="02000603040000020004" pitchFamily="2" charset="0"/>
              </a:defRPr>
            </a:lvl1pPr>
          </a:lstStyle>
          <a:p>
            <a:fld id="{6F4C2457-3A64-9B45-8617-60118A004B91}" type="datetime6">
              <a:rPr lang="en-US" smtClean="0"/>
              <a:t>January 24</a:t>
            </a:fld>
            <a:endParaRPr lang="de-DE"/>
          </a:p>
        </p:txBody>
      </p:sp>
      <p:sp>
        <p:nvSpPr>
          <p:cNvPr id="5" name="Text Placeholder 4">
            <a:extLst>
              <a:ext uri="{FF2B5EF4-FFF2-40B4-BE49-F238E27FC236}">
                <a16:creationId xmlns:a16="http://schemas.microsoft.com/office/drawing/2014/main" id="{A11733D0-06D2-4188-BFCE-DCD300D52694}"/>
              </a:ext>
            </a:extLst>
          </p:cNvPr>
          <p:cNvSpPr>
            <a:spLocks noGrp="1"/>
          </p:cNvSpPr>
          <p:nvPr>
            <p:ph type="body" sz="quarter" idx="26" hasCustomPrompt="1"/>
          </p:nvPr>
        </p:nvSpPr>
        <p:spPr>
          <a:xfrm>
            <a:off x="876300" y="4668354"/>
            <a:ext cx="642901" cy="36000"/>
          </a:xfrm>
          <a:solidFill>
            <a:schemeClr val="bg1">
              <a:lumMod val="75000"/>
            </a:schemeClr>
          </a:solidFill>
        </p:spPr>
        <p:txBody>
          <a:bodyPr>
            <a:noAutofit/>
          </a:bodyPr>
          <a:lstStyle>
            <a:lvl1pPr>
              <a:defRPr/>
            </a:lvl1pPr>
          </a:lstStyle>
          <a:p>
            <a:pPr lvl="0"/>
            <a:r>
              <a:rPr lang="en-US"/>
              <a:t> </a:t>
            </a:r>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790628" y="2600407"/>
            <a:ext cx="10513960" cy="1058752"/>
          </a:xfrm>
        </p:spPr>
        <p:txBody>
          <a:bodyPr anchor="t"/>
          <a:lstStyle>
            <a:lvl1pPr>
              <a:lnSpc>
                <a:spcPct val="80000"/>
              </a:lnSpc>
              <a:defRPr sz="8600">
                <a:solidFill>
                  <a:schemeClr val="tx1"/>
                </a:solidFill>
              </a:defRPr>
            </a:lvl1pPr>
          </a:lstStyle>
          <a:p>
            <a:r>
              <a:rPr lang="de-DE"/>
              <a:t>Presentation title</a:t>
            </a:r>
          </a:p>
        </p:txBody>
      </p:sp>
    </p:spTree>
    <p:extLst>
      <p:ext uri="{BB962C8B-B14F-4D97-AF65-F5344CB8AC3E}">
        <p14:creationId xmlns:p14="http://schemas.microsoft.com/office/powerpoint/2010/main" val="193790671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Cover #1 (B)">
    <p:bg>
      <p:bgPr>
        <a:solidFill>
          <a:schemeClr val="tx1"/>
        </a:solidFill>
        <a:effectLst/>
      </p:bgPr>
    </p:bg>
    <p:spTree>
      <p:nvGrpSpPr>
        <p:cNvPr id="1" name=""/>
        <p:cNvGrpSpPr/>
        <p:nvPr/>
      </p:nvGrpSpPr>
      <p:grpSpPr>
        <a:xfrm>
          <a:off x="0" y="0"/>
          <a:ext cx="0" cy="0"/>
          <a:chOff x="0" y="0"/>
          <a:chExt cx="0" cy="0"/>
        </a:xfrm>
      </p:grpSpPr>
      <p:sp>
        <p:nvSpPr>
          <p:cNvPr id="7" name="Image">
            <a:extLst>
              <a:ext uri="{FF2B5EF4-FFF2-40B4-BE49-F238E27FC236}">
                <a16:creationId xmlns:a16="http://schemas.microsoft.com/office/drawing/2014/main" id="{23BAC549-B94B-5D49-8CA4-707C5EF5E08F}"/>
              </a:ext>
            </a:extLst>
          </p:cNvPr>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876300" y="4160887"/>
            <a:ext cx="10428288" cy="233205"/>
          </a:xfrm>
        </p:spPr>
        <p:txBody>
          <a:bodyPr>
            <a:noAutofit/>
          </a:bodyPr>
          <a:lstStyle>
            <a:lvl1pP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6300" y="2075160"/>
            <a:ext cx="3461380" cy="184664"/>
          </a:xfrm>
          <a:prstGeom prst="rect">
            <a:avLst/>
          </a:prstGeom>
        </p:spPr>
        <p:txBody>
          <a:bodyPr>
            <a:noAutofit/>
          </a:bodyPr>
          <a:lstStyle>
            <a:lvl1pPr>
              <a:defRPr sz="1000" cap="all" spc="100" baseline="0">
                <a:solidFill>
                  <a:schemeClr val="bg1"/>
                </a:solidFill>
                <a:latin typeface="BentonSansF Medium" panose="02000603040000020004" pitchFamily="2" charset="0"/>
              </a:defRPr>
            </a:lvl1pPr>
          </a:lstStyle>
          <a:p>
            <a:fld id="{7C9AFF25-C002-7245-B8C2-D999420248B5}" type="datetime6">
              <a:rPr lang="en-US" smtClean="0"/>
              <a:t>January 24</a:t>
            </a:fld>
            <a:endParaRPr lang="de-DE"/>
          </a:p>
        </p:txBody>
      </p:sp>
      <p:pic>
        <p:nvPicPr>
          <p:cNvPr id="18" name="frog-Cap-Invent-logo-horizontal-white.png">
            <a:extLst>
              <a:ext uri="{FF2B5EF4-FFF2-40B4-BE49-F238E27FC236}">
                <a16:creationId xmlns:a16="http://schemas.microsoft.com/office/drawing/2014/main" id="{46E09E16-95CD-46A1-9741-2FFB42235E5D}"/>
              </a:ext>
            </a:extLst>
          </p:cNvPr>
          <p:cNvPicPr>
            <a:picLocks noChangeAspect="1"/>
          </p:cNvPicPr>
          <p:nvPr userDrawn="1"/>
        </p:nvPicPr>
        <p:blipFill>
          <a:blip r:embed="rId2"/>
          <a:stretch>
            <a:fillRect/>
          </a:stretch>
        </p:blipFill>
        <p:spPr>
          <a:xfrm>
            <a:off x="828475" y="5118775"/>
            <a:ext cx="2311401" cy="626571"/>
          </a:xfrm>
          <a:prstGeom prst="rect">
            <a:avLst/>
          </a:prstGeom>
          <a:ln w="12700">
            <a:miter lim="400000"/>
          </a:ln>
        </p:spPr>
      </p:pic>
      <p:sp>
        <p:nvSpPr>
          <p:cNvPr id="20" name="Rectangle 19">
            <a:extLst>
              <a:ext uri="{FF2B5EF4-FFF2-40B4-BE49-F238E27FC236}">
                <a16:creationId xmlns:a16="http://schemas.microsoft.com/office/drawing/2014/main" id="{5D78B2F9-77F7-48F4-90B2-80A62B69F041}"/>
              </a:ext>
            </a:extLst>
          </p:cNvPr>
          <p:cNvSpPr/>
          <p:nvPr userDrawn="1"/>
        </p:nvSpPr>
        <p:spPr>
          <a:xfrm>
            <a:off x="876300" y="4540674"/>
            <a:ext cx="642901" cy="291362"/>
          </a:xfrm>
          <a:prstGeom prst="rect">
            <a:avLst/>
          </a:prstGeom>
          <a:solidFill>
            <a:srgbClr val="2626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411480" rtl="0" fontAlgn="auto" latinLnBrk="0" hangingPunct="0">
              <a:lnSpc>
                <a:spcPct val="130000"/>
              </a:lnSpc>
              <a:spcBef>
                <a:spcPts val="0"/>
              </a:spcBef>
              <a:spcAft>
                <a:spcPts val="0"/>
              </a:spcAft>
              <a:buClrTx/>
              <a:buSzTx/>
              <a:buFontTx/>
              <a:buNone/>
              <a:tabLst/>
            </a:pPr>
            <a:endParaRPr kumimoji="0" lang="de-DE" sz="1200" b="0" i="0" u="none" strike="noStrike" cap="none" spc="0" normalizeH="0" baseline="0">
              <a:ln>
                <a:noFill/>
              </a:ln>
              <a:solidFill>
                <a:schemeClr val="accent1">
                  <a:lumOff val="-57413"/>
                </a:schemeClr>
              </a:solidFill>
              <a:effectLst/>
              <a:uFillTx/>
              <a:latin typeface="+mn-lt"/>
              <a:ea typeface="+mn-ea"/>
              <a:cs typeface="+mn-cs"/>
              <a:sym typeface="BentonSansF Book"/>
            </a:endParaRPr>
          </a:p>
        </p:txBody>
      </p:sp>
      <p:sp>
        <p:nvSpPr>
          <p:cNvPr id="21" name="Title 3">
            <a:extLst>
              <a:ext uri="{FF2B5EF4-FFF2-40B4-BE49-F238E27FC236}">
                <a16:creationId xmlns:a16="http://schemas.microsoft.com/office/drawing/2014/main" id="{F8B58677-3F06-41E3-BE6B-7C7EED0FA068}"/>
              </a:ext>
            </a:extLst>
          </p:cNvPr>
          <p:cNvSpPr>
            <a:spLocks noGrp="1"/>
          </p:cNvSpPr>
          <p:nvPr>
            <p:ph type="title" hasCustomPrompt="1"/>
          </p:nvPr>
        </p:nvSpPr>
        <p:spPr>
          <a:xfrm>
            <a:off x="790628" y="2600407"/>
            <a:ext cx="10513960" cy="1058752"/>
          </a:xfrm>
        </p:spPr>
        <p:txBody>
          <a:bodyPr anchor="t"/>
          <a:lstStyle>
            <a:lvl1pPr>
              <a:lnSpc>
                <a:spcPct val="80000"/>
              </a:lnSpc>
              <a:defRPr sz="8600">
                <a:solidFill>
                  <a:schemeClr val="bg1"/>
                </a:solidFill>
              </a:defRPr>
            </a:lvl1pPr>
          </a:lstStyle>
          <a:p>
            <a:r>
              <a:rPr lang="de-DE"/>
              <a:t>Presentation title</a:t>
            </a:r>
          </a:p>
        </p:txBody>
      </p:sp>
    </p:spTree>
    <p:extLst>
      <p:ext uri="{BB962C8B-B14F-4D97-AF65-F5344CB8AC3E}">
        <p14:creationId xmlns:p14="http://schemas.microsoft.com/office/powerpoint/2010/main" val="274673852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1 (B)">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876300" y="4160887"/>
            <a:ext cx="10428288" cy="233205"/>
          </a:xfrm>
        </p:spPr>
        <p:txBody>
          <a:bodyPr>
            <a:noAutofit/>
          </a:bodyPr>
          <a:lstStyle>
            <a:lvl1pP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6300" y="2075160"/>
            <a:ext cx="3461380" cy="184664"/>
          </a:xfrm>
          <a:prstGeom prst="rect">
            <a:avLst/>
          </a:prstGeom>
        </p:spPr>
        <p:txBody>
          <a:bodyPr>
            <a:noAutofit/>
          </a:bodyPr>
          <a:lstStyle>
            <a:lvl1pPr>
              <a:defRPr sz="1000" cap="all" spc="100" baseline="0">
                <a:solidFill>
                  <a:schemeClr val="bg1"/>
                </a:solidFill>
                <a:latin typeface="BentonSansF Medium" panose="02000603040000020004" pitchFamily="2" charset="0"/>
              </a:defRPr>
            </a:lvl1pPr>
          </a:lstStyle>
          <a:p>
            <a:fld id="{F48DC2C0-4AE9-3646-A8AB-FB13B4DFFD0D}" type="datetime6">
              <a:rPr lang="en-US" smtClean="0"/>
              <a:t>January 24</a:t>
            </a:fld>
            <a:endParaRPr lang="de-DE"/>
          </a:p>
        </p:txBody>
      </p:sp>
      <p:pic>
        <p:nvPicPr>
          <p:cNvPr id="18" name="frog-Cap-Invent-logo-horizontal-white.png">
            <a:extLst>
              <a:ext uri="{FF2B5EF4-FFF2-40B4-BE49-F238E27FC236}">
                <a16:creationId xmlns:a16="http://schemas.microsoft.com/office/drawing/2014/main" id="{46E09E16-95CD-46A1-9741-2FFB42235E5D}"/>
              </a:ext>
            </a:extLst>
          </p:cNvPr>
          <p:cNvPicPr>
            <a:picLocks noChangeAspect="1"/>
          </p:cNvPicPr>
          <p:nvPr userDrawn="1"/>
        </p:nvPicPr>
        <p:blipFill>
          <a:blip r:embed="rId2"/>
          <a:stretch>
            <a:fillRect/>
          </a:stretch>
        </p:blipFill>
        <p:spPr>
          <a:xfrm>
            <a:off x="828475" y="5118775"/>
            <a:ext cx="2311401" cy="626571"/>
          </a:xfrm>
          <a:prstGeom prst="rect">
            <a:avLst/>
          </a:prstGeom>
          <a:ln w="12700">
            <a:miter lim="400000"/>
          </a:ln>
        </p:spPr>
      </p:pic>
      <p:sp>
        <p:nvSpPr>
          <p:cNvPr id="20" name="Rectangle 19">
            <a:extLst>
              <a:ext uri="{FF2B5EF4-FFF2-40B4-BE49-F238E27FC236}">
                <a16:creationId xmlns:a16="http://schemas.microsoft.com/office/drawing/2014/main" id="{5D78B2F9-77F7-48F4-90B2-80A62B69F041}"/>
              </a:ext>
            </a:extLst>
          </p:cNvPr>
          <p:cNvSpPr/>
          <p:nvPr userDrawn="1"/>
        </p:nvSpPr>
        <p:spPr>
          <a:xfrm>
            <a:off x="876300" y="4540674"/>
            <a:ext cx="642901" cy="291362"/>
          </a:xfrm>
          <a:prstGeom prst="rect">
            <a:avLst/>
          </a:prstGeom>
          <a:solidFill>
            <a:srgbClr val="2626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411480" rtl="0" fontAlgn="auto" latinLnBrk="0" hangingPunct="0">
              <a:lnSpc>
                <a:spcPct val="130000"/>
              </a:lnSpc>
              <a:spcBef>
                <a:spcPts val="0"/>
              </a:spcBef>
              <a:spcAft>
                <a:spcPts val="0"/>
              </a:spcAft>
              <a:buClrTx/>
              <a:buSzTx/>
              <a:buFontTx/>
              <a:buNone/>
              <a:tabLst/>
            </a:pPr>
            <a:endParaRPr kumimoji="0" lang="de-DE" sz="1200" b="0" i="0" u="none" strike="noStrike" cap="none" spc="0" normalizeH="0" baseline="0">
              <a:ln>
                <a:noFill/>
              </a:ln>
              <a:solidFill>
                <a:schemeClr val="accent1">
                  <a:lumOff val="-57413"/>
                </a:schemeClr>
              </a:solidFill>
              <a:effectLst/>
              <a:uFillTx/>
              <a:latin typeface="+mn-lt"/>
              <a:ea typeface="+mn-ea"/>
              <a:cs typeface="+mn-cs"/>
              <a:sym typeface="BentonSansF Book"/>
            </a:endParaRPr>
          </a:p>
        </p:txBody>
      </p:sp>
      <p:sp>
        <p:nvSpPr>
          <p:cNvPr id="21" name="Title 3">
            <a:extLst>
              <a:ext uri="{FF2B5EF4-FFF2-40B4-BE49-F238E27FC236}">
                <a16:creationId xmlns:a16="http://schemas.microsoft.com/office/drawing/2014/main" id="{F8B58677-3F06-41E3-BE6B-7C7EED0FA068}"/>
              </a:ext>
            </a:extLst>
          </p:cNvPr>
          <p:cNvSpPr>
            <a:spLocks noGrp="1"/>
          </p:cNvSpPr>
          <p:nvPr>
            <p:ph type="title" hasCustomPrompt="1"/>
          </p:nvPr>
        </p:nvSpPr>
        <p:spPr>
          <a:xfrm>
            <a:off x="790628" y="2600407"/>
            <a:ext cx="10513960" cy="1058752"/>
          </a:xfrm>
        </p:spPr>
        <p:txBody>
          <a:bodyPr anchor="t"/>
          <a:lstStyle>
            <a:lvl1pPr>
              <a:lnSpc>
                <a:spcPct val="80000"/>
              </a:lnSpc>
              <a:defRPr sz="8600">
                <a:solidFill>
                  <a:schemeClr val="bg1"/>
                </a:solidFill>
              </a:defRPr>
            </a:lvl1pPr>
          </a:lstStyle>
          <a:p>
            <a:r>
              <a:rPr lang="de-DE"/>
              <a:t>Presentation title</a:t>
            </a:r>
          </a:p>
        </p:txBody>
      </p:sp>
    </p:spTree>
    <p:extLst>
      <p:ext uri="{BB962C8B-B14F-4D97-AF65-F5344CB8AC3E}">
        <p14:creationId xmlns:p14="http://schemas.microsoft.com/office/powerpoint/2010/main" val="428032389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 #1 w. Client (B)">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876300" y="4160887"/>
            <a:ext cx="9842941" cy="233205"/>
          </a:xfrm>
        </p:spPr>
        <p:txBody>
          <a:bodyPr>
            <a:noAutofit/>
          </a:bodyPr>
          <a:lstStyle>
            <a:lvl1pP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6300" y="2075160"/>
            <a:ext cx="3461380" cy="184664"/>
          </a:xfrm>
          <a:prstGeom prst="rect">
            <a:avLst/>
          </a:prstGeom>
        </p:spPr>
        <p:txBody>
          <a:bodyPr>
            <a:noAutofit/>
          </a:bodyPr>
          <a:lstStyle>
            <a:lvl1pPr>
              <a:defRPr sz="1000" cap="all" spc="100" baseline="0">
                <a:solidFill>
                  <a:schemeClr val="bg1"/>
                </a:solidFill>
                <a:latin typeface="BentonSansF Medium" panose="02000603040000020004" pitchFamily="2" charset="0"/>
              </a:defRPr>
            </a:lvl1pPr>
          </a:lstStyle>
          <a:p>
            <a:fld id="{F0142861-8567-5242-9947-5F299047850E}" type="datetime6">
              <a:rPr lang="en-US" smtClean="0"/>
              <a:t>January 24</a:t>
            </a:fld>
            <a:endParaRPr lang="de-DE"/>
          </a:p>
        </p:txBody>
      </p:sp>
      <p:sp>
        <p:nvSpPr>
          <p:cNvPr id="11" name="Image">
            <a:extLst>
              <a:ext uri="{FF2B5EF4-FFF2-40B4-BE49-F238E27FC236}">
                <a16:creationId xmlns:a16="http://schemas.microsoft.com/office/drawing/2014/main" id="{7DD0039F-DFAE-4FD9-8419-CDD4EE0ECFF2}"/>
              </a:ext>
            </a:extLst>
          </p:cNvPr>
          <p:cNvSpPr>
            <a:spLocks noGrp="1"/>
          </p:cNvSpPr>
          <p:nvPr>
            <p:ph type="pic" sz="quarter" idx="23" hasCustomPrompt="1"/>
          </p:nvPr>
        </p:nvSpPr>
        <p:spPr>
          <a:xfrm>
            <a:off x="2480188" y="5113789"/>
            <a:ext cx="1862293" cy="579457"/>
          </a:xfrm>
          <a:prstGeom prst="rect">
            <a:avLst/>
          </a:prstGeom>
        </p:spPr>
        <p:txBody>
          <a:bodyPr lIns="91439" tIns="45719" rIns="91439" bIns="45719">
            <a:noAutofit/>
          </a:bodyPr>
          <a:lstStyle>
            <a:lvl1pPr>
              <a:defRPr>
                <a:solidFill>
                  <a:schemeClr val="bg1"/>
                </a:solidFill>
              </a:defRPr>
            </a:lvl1pPr>
          </a:lstStyle>
          <a:p>
            <a:r>
              <a:rPr lang="de-DE"/>
              <a:t>Add Logo</a:t>
            </a:r>
            <a:endParaRPr/>
          </a:p>
        </p:txBody>
      </p:sp>
      <p:grpSp>
        <p:nvGrpSpPr>
          <p:cNvPr id="3" name="Group 2">
            <a:extLst>
              <a:ext uri="{FF2B5EF4-FFF2-40B4-BE49-F238E27FC236}">
                <a16:creationId xmlns:a16="http://schemas.microsoft.com/office/drawing/2014/main" id="{57B3420A-9BA9-41E8-9AEB-5814D2A9B599}"/>
              </a:ext>
            </a:extLst>
          </p:cNvPr>
          <p:cNvGrpSpPr/>
          <p:nvPr userDrawn="1"/>
        </p:nvGrpSpPr>
        <p:grpSpPr>
          <a:xfrm>
            <a:off x="846964" y="5141650"/>
            <a:ext cx="1408236" cy="838973"/>
            <a:chOff x="1693928" y="10283299"/>
            <a:chExt cx="2816472" cy="1677945"/>
          </a:xfrm>
        </p:grpSpPr>
        <p:sp>
          <p:nvSpPr>
            <p:cNvPr id="9" name="Line">
              <a:extLst>
                <a:ext uri="{FF2B5EF4-FFF2-40B4-BE49-F238E27FC236}">
                  <a16:creationId xmlns:a16="http://schemas.microsoft.com/office/drawing/2014/main" id="{3C261C75-CFC2-48F3-A847-AF75548E09BB}"/>
                </a:ext>
              </a:extLst>
            </p:cNvPr>
            <p:cNvSpPr/>
            <p:nvPr userDrawn="1"/>
          </p:nvSpPr>
          <p:spPr>
            <a:xfrm flipV="1">
              <a:off x="4032449" y="10539793"/>
              <a:ext cx="477951" cy="477951"/>
            </a:xfrm>
            <a:prstGeom prst="line">
              <a:avLst/>
            </a:prstGeom>
            <a:ln w="25400">
              <a:solidFill>
                <a:srgbClr val="FFFFFF"/>
              </a:solidFill>
              <a:miter lim="400000"/>
            </a:ln>
          </p:spPr>
          <p:txBody>
            <a:bodyPr lIns="45718" tIns="45718" rIns="45718" bIns="45718"/>
            <a:lstStyle/>
            <a:p>
              <a:pPr marR="0" defTabSz="412750">
                <a:lnSpc>
                  <a:spcPct val="100000"/>
                </a:lnSpc>
                <a:spcBef>
                  <a:spcPts val="1000"/>
                </a:spcBef>
                <a:defRPr sz="3000" cap="all" spc="300">
                  <a:uFillTx/>
                  <a:latin typeface="BentonSansF Medium"/>
                  <a:ea typeface="BentonSansF Medium"/>
                  <a:cs typeface="BentonSansF Medium"/>
                  <a:sym typeface="BentonSansF Medium"/>
                </a:defRPr>
              </a:pPr>
              <a:endParaRPr sz="1500"/>
            </a:p>
          </p:txBody>
        </p:sp>
        <p:sp>
          <p:nvSpPr>
            <p:cNvPr id="10" name="Line">
              <a:extLst>
                <a:ext uri="{FF2B5EF4-FFF2-40B4-BE49-F238E27FC236}">
                  <a16:creationId xmlns:a16="http://schemas.microsoft.com/office/drawing/2014/main" id="{9BB67CA6-CE89-450C-8547-C21A3EC6B2F9}"/>
                </a:ext>
              </a:extLst>
            </p:cNvPr>
            <p:cNvSpPr/>
            <p:nvPr userDrawn="1"/>
          </p:nvSpPr>
          <p:spPr>
            <a:xfrm flipH="1" flipV="1">
              <a:off x="4032449" y="10539793"/>
              <a:ext cx="477951" cy="477951"/>
            </a:xfrm>
            <a:prstGeom prst="line">
              <a:avLst/>
            </a:prstGeom>
            <a:ln w="25400">
              <a:solidFill>
                <a:srgbClr val="FFFFFF"/>
              </a:solidFill>
              <a:miter lim="400000"/>
            </a:ln>
          </p:spPr>
          <p:txBody>
            <a:bodyPr lIns="45718" tIns="45718" rIns="45718" bIns="45718"/>
            <a:lstStyle/>
            <a:p>
              <a:pPr marR="0" defTabSz="412750">
                <a:lnSpc>
                  <a:spcPct val="100000"/>
                </a:lnSpc>
                <a:spcBef>
                  <a:spcPts val="1000"/>
                </a:spcBef>
                <a:defRPr sz="3000" cap="all" spc="300">
                  <a:uFillTx/>
                  <a:latin typeface="BentonSansF Medium"/>
                  <a:ea typeface="BentonSansF Medium"/>
                  <a:cs typeface="BentonSansF Medium"/>
                  <a:sym typeface="BentonSansF Medium"/>
                </a:defRPr>
              </a:pPr>
              <a:endParaRPr sz="1500"/>
            </a:p>
          </p:txBody>
        </p:sp>
        <p:pic>
          <p:nvPicPr>
            <p:cNvPr id="13" name="21-frog-Cap-Invent-logo-square-WHITE.png">
              <a:extLst>
                <a:ext uri="{FF2B5EF4-FFF2-40B4-BE49-F238E27FC236}">
                  <a16:creationId xmlns:a16="http://schemas.microsoft.com/office/drawing/2014/main" id="{BD273A94-1398-4286-B5CA-C3F48C3ADAB5}"/>
                </a:ext>
              </a:extLst>
            </p:cNvPr>
            <p:cNvPicPr>
              <a:picLocks noChangeAspect="1"/>
            </p:cNvPicPr>
            <p:nvPr userDrawn="1"/>
          </p:nvPicPr>
          <p:blipFill>
            <a:blip r:embed="rId2"/>
            <a:stretch>
              <a:fillRect/>
            </a:stretch>
          </p:blipFill>
          <p:spPr>
            <a:xfrm>
              <a:off x="1693928" y="10283299"/>
              <a:ext cx="1907948" cy="1677945"/>
            </a:xfrm>
            <a:prstGeom prst="rect">
              <a:avLst/>
            </a:prstGeom>
            <a:ln w="12700">
              <a:miter lim="400000"/>
            </a:ln>
          </p:spPr>
        </p:pic>
      </p:grpSp>
      <p:sp>
        <p:nvSpPr>
          <p:cNvPr id="16" name="Rectangle 15">
            <a:extLst>
              <a:ext uri="{FF2B5EF4-FFF2-40B4-BE49-F238E27FC236}">
                <a16:creationId xmlns:a16="http://schemas.microsoft.com/office/drawing/2014/main" id="{78CD3A4B-F237-4AFC-B772-42FFAEC893C1}"/>
              </a:ext>
            </a:extLst>
          </p:cNvPr>
          <p:cNvSpPr/>
          <p:nvPr userDrawn="1"/>
        </p:nvSpPr>
        <p:spPr>
          <a:xfrm>
            <a:off x="876300" y="4540674"/>
            <a:ext cx="642901" cy="291362"/>
          </a:xfrm>
          <a:prstGeom prst="rect">
            <a:avLst/>
          </a:prstGeom>
          <a:solidFill>
            <a:srgbClr val="26262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411480" rtl="0" fontAlgn="auto" latinLnBrk="0" hangingPunct="0">
              <a:lnSpc>
                <a:spcPct val="130000"/>
              </a:lnSpc>
              <a:spcBef>
                <a:spcPts val="0"/>
              </a:spcBef>
              <a:spcAft>
                <a:spcPts val="0"/>
              </a:spcAft>
              <a:buClrTx/>
              <a:buSzTx/>
              <a:buFontTx/>
              <a:buNone/>
              <a:tabLst/>
            </a:pPr>
            <a:endParaRPr kumimoji="0" lang="de-DE" sz="1200" b="0" i="0" u="none" strike="noStrike" cap="none" spc="0" normalizeH="0" baseline="0">
              <a:ln>
                <a:noFill/>
              </a:ln>
              <a:solidFill>
                <a:schemeClr val="accent1">
                  <a:lumOff val="-57413"/>
                </a:schemeClr>
              </a:solidFill>
              <a:effectLst/>
              <a:uFillTx/>
              <a:latin typeface="+mn-lt"/>
              <a:ea typeface="+mn-ea"/>
              <a:cs typeface="+mn-cs"/>
              <a:sym typeface="BentonSansF Book"/>
            </a:endParaRPr>
          </a:p>
        </p:txBody>
      </p:sp>
      <p:sp>
        <p:nvSpPr>
          <p:cNvPr id="18" name="Title 3">
            <a:extLst>
              <a:ext uri="{FF2B5EF4-FFF2-40B4-BE49-F238E27FC236}">
                <a16:creationId xmlns:a16="http://schemas.microsoft.com/office/drawing/2014/main" id="{5CA3CE1A-1574-49EF-AD98-681881D5C93D}"/>
              </a:ext>
            </a:extLst>
          </p:cNvPr>
          <p:cNvSpPr>
            <a:spLocks noGrp="1"/>
          </p:cNvSpPr>
          <p:nvPr>
            <p:ph type="title" hasCustomPrompt="1"/>
          </p:nvPr>
        </p:nvSpPr>
        <p:spPr>
          <a:xfrm>
            <a:off x="790628" y="2600407"/>
            <a:ext cx="10513960" cy="1058752"/>
          </a:xfrm>
        </p:spPr>
        <p:txBody>
          <a:bodyPr anchor="t"/>
          <a:lstStyle>
            <a:lvl1pPr>
              <a:lnSpc>
                <a:spcPct val="80000"/>
              </a:lnSpc>
              <a:defRPr sz="8600">
                <a:solidFill>
                  <a:schemeClr val="bg1"/>
                </a:solidFill>
              </a:defRPr>
            </a:lvl1pPr>
          </a:lstStyle>
          <a:p>
            <a:r>
              <a:rPr lang="de-DE"/>
              <a:t>Presentation title</a:t>
            </a:r>
          </a:p>
        </p:txBody>
      </p:sp>
    </p:spTree>
    <p:extLst>
      <p:ext uri="{BB962C8B-B14F-4D97-AF65-F5344CB8AC3E}">
        <p14:creationId xmlns:p14="http://schemas.microsoft.com/office/powerpoint/2010/main" val="3571518643"/>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1 (I)">
    <p:bg>
      <p:bgPr>
        <a:solidFill>
          <a:schemeClr val="tx1"/>
        </a:solidFill>
        <a:effectLst/>
      </p:bgPr>
    </p:bg>
    <p:spTree>
      <p:nvGrpSpPr>
        <p:cNvPr id="1" name=""/>
        <p:cNvGrpSpPr/>
        <p:nvPr/>
      </p:nvGrpSpPr>
      <p:grpSpPr>
        <a:xfrm>
          <a:off x="0" y="0"/>
          <a:ext cx="0" cy="0"/>
          <a:chOff x="0" y="0"/>
          <a:chExt cx="0" cy="0"/>
        </a:xfrm>
      </p:grpSpPr>
      <p:sp>
        <p:nvSpPr>
          <p:cNvPr id="9" name="Image">
            <a:extLst>
              <a:ext uri="{FF2B5EF4-FFF2-40B4-BE49-F238E27FC236}">
                <a16:creationId xmlns:a16="http://schemas.microsoft.com/office/drawing/2014/main" id="{8059074D-AE23-5E48-81A3-74F21C48B439}"/>
              </a:ext>
            </a:extLst>
          </p:cNvPr>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 name="Title 3">
            <a:extLst>
              <a:ext uri="{FF2B5EF4-FFF2-40B4-BE49-F238E27FC236}">
                <a16:creationId xmlns:a16="http://schemas.microsoft.com/office/drawing/2014/main" id="{79AB7A96-923F-454F-8E68-EB69C079DD65}"/>
              </a:ext>
            </a:extLst>
          </p:cNvPr>
          <p:cNvSpPr>
            <a:spLocks noGrp="1"/>
          </p:cNvSpPr>
          <p:nvPr>
            <p:ph type="title" hasCustomPrompt="1"/>
          </p:nvPr>
        </p:nvSpPr>
        <p:spPr>
          <a:xfrm>
            <a:off x="790628" y="2600407"/>
            <a:ext cx="10513960" cy="1058752"/>
          </a:xfrm>
        </p:spPr>
        <p:txBody>
          <a:bodyPr anchor="t"/>
          <a:lstStyle>
            <a:lvl1pPr>
              <a:lnSpc>
                <a:spcPct val="80000"/>
              </a:lnSpc>
              <a:defRPr sz="86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876300" y="4160887"/>
            <a:ext cx="10428288" cy="233205"/>
          </a:xfrm>
        </p:spPr>
        <p:txBody>
          <a:bodyPr>
            <a:noAutofit/>
          </a:bodyPr>
          <a:lstStyle>
            <a:lvl1pP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6300" y="2075160"/>
            <a:ext cx="3461380" cy="184664"/>
          </a:xfrm>
          <a:prstGeom prst="rect">
            <a:avLst/>
          </a:prstGeom>
        </p:spPr>
        <p:txBody>
          <a:bodyPr>
            <a:noAutofit/>
          </a:bodyPr>
          <a:lstStyle>
            <a:lvl1pPr>
              <a:defRPr sz="1000" cap="all" spc="100" baseline="0">
                <a:solidFill>
                  <a:schemeClr val="bg1"/>
                </a:solidFill>
                <a:latin typeface="BentonSansF Medium" panose="02000603040000020004" pitchFamily="2" charset="0"/>
              </a:defRPr>
            </a:lvl1pPr>
          </a:lstStyle>
          <a:p>
            <a:fld id="{1BC40E4A-2C31-CE40-8FE1-0B76848B26D5}" type="datetime6">
              <a:rPr lang="en-US" smtClean="0"/>
              <a:t>January 24</a:t>
            </a:fld>
            <a:endParaRPr lang="de-DE"/>
          </a:p>
        </p:txBody>
      </p:sp>
      <p:sp>
        <p:nvSpPr>
          <p:cNvPr id="15" name="Image">
            <a:extLst>
              <a:ext uri="{FF2B5EF4-FFF2-40B4-BE49-F238E27FC236}">
                <a16:creationId xmlns:a16="http://schemas.microsoft.com/office/drawing/2014/main" id="{0BB6A642-F7D4-4E24-8B51-D7CA57B12128}"/>
              </a:ext>
            </a:extLst>
          </p:cNvPr>
          <p:cNvSpPr>
            <a:spLocks noGrp="1"/>
          </p:cNvSpPr>
          <p:nvPr>
            <p:ph type="pic" sz="quarter" idx="27" hasCustomPrompt="1"/>
          </p:nvPr>
        </p:nvSpPr>
        <p:spPr>
          <a:xfrm>
            <a:off x="828475" y="5118775"/>
            <a:ext cx="2311401" cy="626571"/>
          </a:xfrm>
          <a:prstGeom prst="rect">
            <a:avLst/>
          </a:prstGeom>
          <a:blipFill>
            <a:blip r:embed="rId2"/>
            <a:stretch>
              <a:fillRect/>
            </a:stretch>
          </a:blipFill>
        </p:spPr>
        <p:txBody>
          <a:bodyPr lIns="91439" tIns="45719" rIns="91439" bIns="45719">
            <a:noAutofit/>
          </a:bodyPr>
          <a:lstStyle>
            <a:lvl1pPr>
              <a:defRPr>
                <a:solidFill>
                  <a:schemeClr val="bg1"/>
                </a:solidFill>
              </a:defRPr>
            </a:lvl1pPr>
          </a:lstStyle>
          <a:p>
            <a:r>
              <a:rPr lang="de-DE"/>
              <a:t> </a:t>
            </a:r>
            <a:endParaRPr/>
          </a:p>
        </p:txBody>
      </p:sp>
      <p:sp>
        <p:nvSpPr>
          <p:cNvPr id="16" name="Text Placeholder 4">
            <a:extLst>
              <a:ext uri="{FF2B5EF4-FFF2-40B4-BE49-F238E27FC236}">
                <a16:creationId xmlns:a16="http://schemas.microsoft.com/office/drawing/2014/main" id="{6C53F2AC-F475-4DD8-9C00-DBA4534B7A55}"/>
              </a:ext>
            </a:extLst>
          </p:cNvPr>
          <p:cNvSpPr>
            <a:spLocks noGrp="1"/>
          </p:cNvSpPr>
          <p:nvPr>
            <p:ph type="body" sz="quarter" idx="26" hasCustomPrompt="1"/>
          </p:nvPr>
        </p:nvSpPr>
        <p:spPr>
          <a:xfrm>
            <a:off x="876300" y="4668354"/>
            <a:ext cx="642901" cy="36000"/>
          </a:xfrm>
          <a:solidFill>
            <a:schemeClr val="tx1">
              <a:lumMod val="85000"/>
              <a:lumOff val="15000"/>
            </a:schemeClr>
          </a:solidFill>
        </p:spPr>
        <p:txBody>
          <a:bodyPr>
            <a:noAutofit/>
          </a:bodyPr>
          <a:lstStyle>
            <a:lvl1pPr>
              <a:defRPr/>
            </a:lvl1pPr>
          </a:lstStyle>
          <a:p>
            <a:pPr lvl="0"/>
            <a:r>
              <a:rPr lang="en-US"/>
              <a:t> </a:t>
            </a:r>
            <a:endParaRPr lang="de-DE"/>
          </a:p>
        </p:txBody>
      </p:sp>
    </p:spTree>
    <p:extLst>
      <p:ext uri="{BB962C8B-B14F-4D97-AF65-F5344CB8AC3E}">
        <p14:creationId xmlns:p14="http://schemas.microsoft.com/office/powerpoint/2010/main" val="339081249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1 w. Client (I)">
    <p:bg>
      <p:bgPr>
        <a:solidFill>
          <a:schemeClr val="tx1"/>
        </a:solidFill>
        <a:effectLst/>
      </p:bgPr>
    </p:bg>
    <p:spTree>
      <p:nvGrpSpPr>
        <p:cNvPr id="1" name=""/>
        <p:cNvGrpSpPr/>
        <p:nvPr/>
      </p:nvGrpSpPr>
      <p:grpSpPr>
        <a:xfrm>
          <a:off x="0" y="0"/>
          <a:ext cx="0" cy="0"/>
          <a:chOff x="0" y="0"/>
          <a:chExt cx="0" cy="0"/>
        </a:xfrm>
      </p:grpSpPr>
      <p:sp>
        <p:nvSpPr>
          <p:cNvPr id="12" name="image8.png">
            <a:extLst>
              <a:ext uri="{FF2B5EF4-FFF2-40B4-BE49-F238E27FC236}">
                <a16:creationId xmlns:a16="http://schemas.microsoft.com/office/drawing/2014/main" id="{263385B9-82F3-4CD5-B049-AA50104DDA15}"/>
              </a:ext>
            </a:extLst>
          </p:cNvPr>
          <p:cNvSpPr>
            <a:spLocks noGrp="1"/>
          </p:cNvSpPr>
          <p:nvPr>
            <p:ph type="pic" idx="21"/>
          </p:nvPr>
        </p:nvSpPr>
        <p:spPr>
          <a:xfrm>
            <a:off x="0" y="0"/>
            <a:ext cx="12192000" cy="6858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4" name="Title 3">
            <a:extLst>
              <a:ext uri="{FF2B5EF4-FFF2-40B4-BE49-F238E27FC236}">
                <a16:creationId xmlns:a16="http://schemas.microsoft.com/office/drawing/2014/main" id="{79AB7A96-923F-454F-8E68-EB69C079DD65}"/>
              </a:ext>
            </a:extLst>
          </p:cNvPr>
          <p:cNvSpPr>
            <a:spLocks noGrp="1"/>
          </p:cNvSpPr>
          <p:nvPr>
            <p:ph type="title" hasCustomPrompt="1"/>
          </p:nvPr>
        </p:nvSpPr>
        <p:spPr>
          <a:xfrm>
            <a:off x="790628" y="2600407"/>
            <a:ext cx="10513960" cy="1058752"/>
          </a:xfrm>
        </p:spPr>
        <p:txBody>
          <a:bodyPr anchor="t"/>
          <a:lstStyle>
            <a:lvl1pPr>
              <a:lnSpc>
                <a:spcPct val="80000"/>
              </a:lnSpc>
              <a:defRPr sz="86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876300" y="4160887"/>
            <a:ext cx="10428288" cy="233205"/>
          </a:xfrm>
        </p:spPr>
        <p:txBody>
          <a:bodyPr>
            <a:noAutofit/>
          </a:bodyPr>
          <a:lstStyle>
            <a:lvl1pP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876300" y="2075160"/>
            <a:ext cx="3461380" cy="184664"/>
          </a:xfrm>
          <a:prstGeom prst="rect">
            <a:avLst/>
          </a:prstGeom>
        </p:spPr>
        <p:txBody>
          <a:bodyPr>
            <a:noAutofit/>
          </a:bodyPr>
          <a:lstStyle>
            <a:lvl1pPr>
              <a:defRPr sz="1000" cap="all" spc="100" baseline="0">
                <a:solidFill>
                  <a:schemeClr val="bg1"/>
                </a:solidFill>
                <a:latin typeface="BentonSansF Medium" panose="02000603040000020004" pitchFamily="2" charset="0"/>
              </a:defRPr>
            </a:lvl1pPr>
          </a:lstStyle>
          <a:p>
            <a:fld id="{0658C5AE-18F9-1646-8E88-52C7553B839C}" type="datetime6">
              <a:rPr lang="en-US" smtClean="0"/>
              <a:t>January 24</a:t>
            </a:fld>
            <a:endParaRPr lang="de-DE"/>
          </a:p>
        </p:txBody>
      </p:sp>
      <p:sp>
        <p:nvSpPr>
          <p:cNvPr id="11" name="Image">
            <a:extLst>
              <a:ext uri="{FF2B5EF4-FFF2-40B4-BE49-F238E27FC236}">
                <a16:creationId xmlns:a16="http://schemas.microsoft.com/office/drawing/2014/main" id="{7DD0039F-DFAE-4FD9-8419-CDD4EE0ECFF2}"/>
              </a:ext>
            </a:extLst>
          </p:cNvPr>
          <p:cNvSpPr>
            <a:spLocks noGrp="1"/>
          </p:cNvSpPr>
          <p:nvPr>
            <p:ph type="pic" sz="quarter" idx="23" hasCustomPrompt="1"/>
          </p:nvPr>
        </p:nvSpPr>
        <p:spPr>
          <a:xfrm>
            <a:off x="2480188" y="5113789"/>
            <a:ext cx="1862293" cy="579457"/>
          </a:xfrm>
          <a:prstGeom prst="rect">
            <a:avLst/>
          </a:prstGeom>
        </p:spPr>
        <p:txBody>
          <a:bodyPr lIns="91439" tIns="45719" rIns="91439" bIns="45719">
            <a:noAutofit/>
          </a:bodyPr>
          <a:lstStyle>
            <a:lvl1pPr>
              <a:defRPr>
                <a:solidFill>
                  <a:schemeClr val="bg1"/>
                </a:solidFill>
              </a:defRPr>
            </a:lvl1pPr>
          </a:lstStyle>
          <a:p>
            <a:r>
              <a:rPr lang="de-DE"/>
              <a:t>Add Logo</a:t>
            </a:r>
            <a:endParaRPr/>
          </a:p>
        </p:txBody>
      </p:sp>
      <p:sp>
        <p:nvSpPr>
          <p:cNvPr id="15" name="Image">
            <a:extLst>
              <a:ext uri="{FF2B5EF4-FFF2-40B4-BE49-F238E27FC236}">
                <a16:creationId xmlns:a16="http://schemas.microsoft.com/office/drawing/2014/main" id="{0BB6A642-F7D4-4E24-8B51-D7CA57B12128}"/>
              </a:ext>
            </a:extLst>
          </p:cNvPr>
          <p:cNvSpPr>
            <a:spLocks noGrp="1"/>
          </p:cNvSpPr>
          <p:nvPr>
            <p:ph type="pic" sz="quarter" idx="27" hasCustomPrompt="1"/>
          </p:nvPr>
        </p:nvSpPr>
        <p:spPr>
          <a:xfrm>
            <a:off x="846964" y="5144269"/>
            <a:ext cx="1408236" cy="838973"/>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a:solidFill>
                  <a:schemeClr val="bg1"/>
                </a:solidFill>
              </a:defRPr>
            </a:lvl1pPr>
          </a:lstStyle>
          <a:p>
            <a:r>
              <a:rPr lang="de-DE"/>
              <a:t> </a:t>
            </a:r>
            <a:endParaRPr/>
          </a:p>
        </p:txBody>
      </p:sp>
      <p:sp>
        <p:nvSpPr>
          <p:cNvPr id="16" name="Text Placeholder 4">
            <a:extLst>
              <a:ext uri="{FF2B5EF4-FFF2-40B4-BE49-F238E27FC236}">
                <a16:creationId xmlns:a16="http://schemas.microsoft.com/office/drawing/2014/main" id="{6C53F2AC-F475-4DD8-9C00-DBA4534B7A55}"/>
              </a:ext>
            </a:extLst>
          </p:cNvPr>
          <p:cNvSpPr>
            <a:spLocks noGrp="1"/>
          </p:cNvSpPr>
          <p:nvPr>
            <p:ph type="body" sz="quarter" idx="26" hasCustomPrompt="1"/>
          </p:nvPr>
        </p:nvSpPr>
        <p:spPr>
          <a:xfrm>
            <a:off x="876300" y="4668354"/>
            <a:ext cx="642901" cy="36000"/>
          </a:xfrm>
          <a:solidFill>
            <a:schemeClr val="tx1">
              <a:lumMod val="85000"/>
              <a:lumOff val="15000"/>
            </a:schemeClr>
          </a:solidFill>
        </p:spPr>
        <p:txBody>
          <a:bodyPr>
            <a:noAutofit/>
          </a:bodyPr>
          <a:lstStyle>
            <a:lvl1pPr>
              <a:defRPr/>
            </a:lvl1pPr>
          </a:lstStyle>
          <a:p>
            <a:pPr lvl="0"/>
            <a:r>
              <a:rPr lang="en-US"/>
              <a:t> </a:t>
            </a:r>
            <a:endParaRPr lang="de-DE"/>
          </a:p>
        </p:txBody>
      </p:sp>
    </p:spTree>
    <p:extLst>
      <p:ext uri="{BB962C8B-B14F-4D97-AF65-F5344CB8AC3E}">
        <p14:creationId xmlns:p14="http://schemas.microsoft.com/office/powerpoint/2010/main" val="262236414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2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3485774" y="4237926"/>
            <a:ext cx="5220453" cy="233205"/>
          </a:xfrm>
        </p:spPr>
        <p:txBody>
          <a:bodyPr>
            <a:noAutofit/>
          </a:bodyPr>
          <a:lstStyle>
            <a:lvl1pPr algn="ctr">
              <a:defRPr b="0">
                <a:solidFill>
                  <a:schemeClr val="tx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4365311" y="1596381"/>
            <a:ext cx="3461380" cy="153889"/>
          </a:xfrm>
          <a:prstGeom prst="rect">
            <a:avLst/>
          </a:prstGeom>
        </p:spPr>
        <p:txBody>
          <a:bodyPr>
            <a:noAutofit/>
          </a:bodyPr>
          <a:lstStyle>
            <a:lvl1pPr algn="ctr">
              <a:defRPr sz="1000" cap="all" spc="100" baseline="0">
                <a:solidFill>
                  <a:schemeClr val="tx1"/>
                </a:solidFill>
                <a:latin typeface="BentonSansF Medium" panose="02000603040000020004" pitchFamily="2" charset="0"/>
              </a:defRPr>
            </a:lvl1pPr>
          </a:lstStyle>
          <a:p>
            <a:fld id="{0DA33CC1-2B60-D746-849A-7DF26800F743}" type="datetime6">
              <a:rPr lang="en-US" smtClean="0"/>
              <a:t>January 24</a:t>
            </a:fld>
            <a:endParaRPr lang="de-DE"/>
          </a:p>
        </p:txBody>
      </p:sp>
      <p:sp>
        <p:nvSpPr>
          <p:cNvPr id="9" name="Image">
            <a:extLst>
              <a:ext uri="{FF2B5EF4-FFF2-40B4-BE49-F238E27FC236}">
                <a16:creationId xmlns:a16="http://schemas.microsoft.com/office/drawing/2014/main" id="{EC01438F-B399-46F0-951A-1F4C816D721B}"/>
              </a:ext>
            </a:extLst>
          </p:cNvPr>
          <p:cNvSpPr>
            <a:spLocks noGrp="1"/>
          </p:cNvSpPr>
          <p:nvPr>
            <p:ph type="pic" sz="quarter" idx="27" hasCustomPrompt="1"/>
          </p:nvPr>
        </p:nvSpPr>
        <p:spPr>
          <a:xfrm>
            <a:off x="4941047" y="5361053"/>
            <a:ext cx="2309908" cy="589311"/>
          </a:xfrm>
          <a:prstGeom prst="rect">
            <a:avLst/>
          </a:prstGeom>
          <a:blipFill>
            <a:blip r:embed="rId2"/>
            <a:stretch>
              <a:fillRect/>
            </a:stretch>
          </a:blipFill>
        </p:spPr>
        <p:txBody>
          <a:bodyPr lIns="91439" tIns="45719" rIns="91439" bIns="45719">
            <a:noAutofit/>
          </a:bodyPr>
          <a:lstStyle>
            <a:lvl1pPr>
              <a:defRPr>
                <a:solidFill>
                  <a:schemeClr val="bg1"/>
                </a:solidFill>
              </a:defRPr>
            </a:lvl1pPr>
          </a:lstStyle>
          <a:p>
            <a:r>
              <a:rPr lang="de-DE"/>
              <a:t> </a:t>
            </a:r>
            <a:endParaRPr/>
          </a:p>
        </p:txBody>
      </p:sp>
      <p:sp>
        <p:nvSpPr>
          <p:cNvPr id="15" name="Title 2">
            <a:extLst>
              <a:ext uri="{FF2B5EF4-FFF2-40B4-BE49-F238E27FC236}">
                <a16:creationId xmlns:a16="http://schemas.microsoft.com/office/drawing/2014/main" id="{E0A62B25-C662-4383-B4A8-1BD46CB2A8D8}"/>
              </a:ext>
            </a:extLst>
          </p:cNvPr>
          <p:cNvSpPr>
            <a:spLocks noGrp="1"/>
          </p:cNvSpPr>
          <p:nvPr>
            <p:ph type="title" hasCustomPrompt="1"/>
          </p:nvPr>
        </p:nvSpPr>
        <p:spPr>
          <a:xfrm>
            <a:off x="0" y="2730500"/>
            <a:ext cx="12192000" cy="1058752"/>
          </a:xfrm>
        </p:spPr>
        <p:txBody>
          <a:bodyPr/>
          <a:lstStyle>
            <a:lvl1pPr algn="ctr">
              <a:lnSpc>
                <a:spcPct val="80000"/>
              </a:lnSpc>
              <a:defRPr sz="8600">
                <a:solidFill>
                  <a:schemeClr val="tx1"/>
                </a:solidFill>
              </a:defRPr>
            </a:lvl1pPr>
          </a:lstStyle>
          <a:p>
            <a:r>
              <a:rPr lang="de-DE"/>
              <a:t>Presentation title</a:t>
            </a:r>
          </a:p>
        </p:txBody>
      </p:sp>
    </p:spTree>
    <p:extLst>
      <p:ext uri="{BB962C8B-B14F-4D97-AF65-F5344CB8AC3E}">
        <p14:creationId xmlns:p14="http://schemas.microsoft.com/office/powerpoint/2010/main" val="1838692678"/>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2 w. Client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3485774" y="4237926"/>
            <a:ext cx="5220453" cy="233205"/>
          </a:xfrm>
        </p:spPr>
        <p:txBody>
          <a:bodyPr>
            <a:noAutofit/>
          </a:bodyPr>
          <a:lstStyle>
            <a:lvl1pPr algn="ctr">
              <a:defRPr b="0">
                <a:solidFill>
                  <a:schemeClr val="tx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4365311" y="1596381"/>
            <a:ext cx="3461380" cy="153889"/>
          </a:xfrm>
          <a:prstGeom prst="rect">
            <a:avLst/>
          </a:prstGeom>
        </p:spPr>
        <p:txBody>
          <a:bodyPr>
            <a:noAutofit/>
          </a:bodyPr>
          <a:lstStyle>
            <a:lvl1pPr algn="ctr">
              <a:defRPr sz="1000" cap="all" spc="100" baseline="0">
                <a:solidFill>
                  <a:schemeClr val="tx1"/>
                </a:solidFill>
                <a:latin typeface="BentonSansF Medium" panose="02000603040000020004" pitchFamily="2" charset="0"/>
              </a:defRPr>
            </a:lvl1pPr>
          </a:lstStyle>
          <a:p>
            <a:fld id="{F83F2BA8-23FF-ED4A-92D0-D3FDCFA08618}" type="datetime6">
              <a:rPr lang="en-US" smtClean="0"/>
              <a:t>January 24</a:t>
            </a:fld>
            <a:endParaRPr lang="de-DE"/>
          </a:p>
        </p:txBody>
      </p:sp>
      <p:sp>
        <p:nvSpPr>
          <p:cNvPr id="7" name="Image">
            <a:extLst>
              <a:ext uri="{FF2B5EF4-FFF2-40B4-BE49-F238E27FC236}">
                <a16:creationId xmlns:a16="http://schemas.microsoft.com/office/drawing/2014/main" id="{46CA2E6F-BB2D-45F3-BE1E-B86A866AF429}"/>
              </a:ext>
            </a:extLst>
          </p:cNvPr>
          <p:cNvSpPr>
            <a:spLocks noGrp="1"/>
          </p:cNvSpPr>
          <p:nvPr>
            <p:ph type="pic" sz="quarter" idx="27" hasCustomPrompt="1"/>
          </p:nvPr>
        </p:nvSpPr>
        <p:spPr>
          <a:xfrm>
            <a:off x="4795395" y="5334690"/>
            <a:ext cx="1408236" cy="838973"/>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a:solidFill>
                  <a:schemeClr val="bg1"/>
                </a:solidFill>
              </a:defRPr>
            </a:lvl1pPr>
          </a:lstStyle>
          <a:p>
            <a:r>
              <a:rPr lang="de-DE"/>
              <a:t> </a:t>
            </a:r>
            <a:endParaRPr/>
          </a:p>
        </p:txBody>
      </p:sp>
      <p:sp>
        <p:nvSpPr>
          <p:cNvPr id="8" name="Image">
            <a:extLst>
              <a:ext uri="{FF2B5EF4-FFF2-40B4-BE49-F238E27FC236}">
                <a16:creationId xmlns:a16="http://schemas.microsoft.com/office/drawing/2014/main" id="{58B2D7BB-0F33-4A52-97AC-3786B97C42BD}"/>
              </a:ext>
            </a:extLst>
          </p:cNvPr>
          <p:cNvSpPr>
            <a:spLocks noGrp="1"/>
          </p:cNvSpPr>
          <p:nvPr>
            <p:ph type="pic" sz="quarter" idx="28" hasCustomPrompt="1"/>
          </p:nvPr>
        </p:nvSpPr>
        <p:spPr>
          <a:xfrm>
            <a:off x="6428619" y="5304210"/>
            <a:ext cx="1862293" cy="579457"/>
          </a:xfrm>
          <a:prstGeom prst="rect">
            <a:avLst/>
          </a:prstGeom>
        </p:spPr>
        <p:txBody>
          <a:bodyPr lIns="91439" tIns="45719" rIns="91439" bIns="45719">
            <a:noAutofit/>
          </a:bodyPr>
          <a:lstStyle>
            <a:lvl1pPr>
              <a:defRPr/>
            </a:lvl1pPr>
          </a:lstStyle>
          <a:p>
            <a:r>
              <a:rPr lang="de-DE"/>
              <a:t>Add Logo</a:t>
            </a:r>
            <a:endParaRPr/>
          </a:p>
        </p:txBody>
      </p:sp>
      <p:sp>
        <p:nvSpPr>
          <p:cNvPr id="10" name="Title 2">
            <a:extLst>
              <a:ext uri="{FF2B5EF4-FFF2-40B4-BE49-F238E27FC236}">
                <a16:creationId xmlns:a16="http://schemas.microsoft.com/office/drawing/2014/main" id="{EBAC711D-7AEF-4DB8-BEB4-999CD461546B}"/>
              </a:ext>
            </a:extLst>
          </p:cNvPr>
          <p:cNvSpPr>
            <a:spLocks noGrp="1"/>
          </p:cNvSpPr>
          <p:nvPr>
            <p:ph type="title" hasCustomPrompt="1"/>
          </p:nvPr>
        </p:nvSpPr>
        <p:spPr>
          <a:xfrm>
            <a:off x="0" y="2730500"/>
            <a:ext cx="12192000" cy="1058752"/>
          </a:xfrm>
        </p:spPr>
        <p:txBody>
          <a:bodyPr/>
          <a:lstStyle>
            <a:lvl1pPr algn="ctr">
              <a:lnSpc>
                <a:spcPct val="80000"/>
              </a:lnSpc>
              <a:defRPr sz="8600">
                <a:solidFill>
                  <a:schemeClr val="tx1"/>
                </a:solidFill>
              </a:defRPr>
            </a:lvl1pPr>
          </a:lstStyle>
          <a:p>
            <a:r>
              <a:rPr lang="de-DE"/>
              <a:t>Presentation title</a:t>
            </a:r>
          </a:p>
        </p:txBody>
      </p:sp>
    </p:spTree>
    <p:extLst>
      <p:ext uri="{BB962C8B-B14F-4D97-AF65-F5344CB8AC3E}">
        <p14:creationId xmlns:p14="http://schemas.microsoft.com/office/powerpoint/2010/main" val="32158805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2 (B)">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3485774" y="4237926"/>
            <a:ext cx="5220453" cy="233205"/>
          </a:xfrm>
        </p:spPr>
        <p:txBody>
          <a:bodyPr>
            <a:noAutofit/>
          </a:bodyPr>
          <a:lstStyle>
            <a:lvl1pPr algn="ct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4365311" y="1596381"/>
            <a:ext cx="3461380" cy="153889"/>
          </a:xfrm>
          <a:prstGeom prst="rect">
            <a:avLst/>
          </a:prstGeom>
        </p:spPr>
        <p:txBody>
          <a:bodyPr>
            <a:noAutofit/>
          </a:bodyPr>
          <a:lstStyle>
            <a:lvl1pPr algn="ctr">
              <a:defRPr sz="1000" cap="all" spc="100" baseline="0">
                <a:solidFill>
                  <a:schemeClr val="bg1"/>
                </a:solidFill>
                <a:latin typeface="BentonSansF Medium" panose="02000603040000020004" pitchFamily="2" charset="0"/>
              </a:defRPr>
            </a:lvl1pPr>
          </a:lstStyle>
          <a:p>
            <a:fld id="{406BBD8E-A249-D343-A4E1-21E45F285AC5}" type="datetime6">
              <a:rPr lang="en-US" smtClean="0"/>
              <a:t>January 24</a:t>
            </a:fld>
            <a:endParaRPr lang="de-DE"/>
          </a:p>
        </p:txBody>
      </p:sp>
      <p:pic>
        <p:nvPicPr>
          <p:cNvPr id="7" name="frog-Cap-Invent-logo-horizontal-white.png">
            <a:extLst>
              <a:ext uri="{FF2B5EF4-FFF2-40B4-BE49-F238E27FC236}">
                <a16:creationId xmlns:a16="http://schemas.microsoft.com/office/drawing/2014/main" id="{9DA3E2CE-9DC1-47C1-B767-6B8C30D45A43}"/>
              </a:ext>
            </a:extLst>
          </p:cNvPr>
          <p:cNvPicPr>
            <a:picLocks noChangeAspect="1"/>
          </p:cNvPicPr>
          <p:nvPr userDrawn="1"/>
        </p:nvPicPr>
        <p:blipFill>
          <a:blip r:embed="rId2"/>
          <a:stretch>
            <a:fillRect/>
          </a:stretch>
        </p:blipFill>
        <p:spPr>
          <a:xfrm>
            <a:off x="4940300" y="5321300"/>
            <a:ext cx="2311400" cy="626571"/>
          </a:xfrm>
          <a:prstGeom prst="rect">
            <a:avLst/>
          </a:prstGeom>
          <a:ln w="12700">
            <a:miter lim="400000"/>
          </a:ln>
        </p:spPr>
      </p:pic>
      <p:sp>
        <p:nvSpPr>
          <p:cNvPr id="8" name="Title 2">
            <a:extLst>
              <a:ext uri="{FF2B5EF4-FFF2-40B4-BE49-F238E27FC236}">
                <a16:creationId xmlns:a16="http://schemas.microsoft.com/office/drawing/2014/main" id="{CE8547B7-058D-4B5B-8718-89FDF31F9140}"/>
              </a:ext>
            </a:extLst>
          </p:cNvPr>
          <p:cNvSpPr>
            <a:spLocks noGrp="1"/>
          </p:cNvSpPr>
          <p:nvPr>
            <p:ph type="title" hasCustomPrompt="1"/>
          </p:nvPr>
        </p:nvSpPr>
        <p:spPr>
          <a:xfrm>
            <a:off x="0" y="2730500"/>
            <a:ext cx="12192000" cy="1058752"/>
          </a:xfrm>
        </p:spPr>
        <p:txBody>
          <a:bodyPr/>
          <a:lstStyle>
            <a:lvl1pPr algn="ctr">
              <a:lnSpc>
                <a:spcPct val="80000"/>
              </a:lnSpc>
              <a:defRPr sz="8600">
                <a:solidFill>
                  <a:schemeClr val="bg1"/>
                </a:solidFill>
              </a:defRPr>
            </a:lvl1pPr>
          </a:lstStyle>
          <a:p>
            <a:r>
              <a:rPr lang="de-DE"/>
              <a:t>Presentation title</a:t>
            </a:r>
          </a:p>
        </p:txBody>
      </p:sp>
    </p:spTree>
    <p:extLst>
      <p:ext uri="{BB962C8B-B14F-4D97-AF65-F5344CB8AC3E}">
        <p14:creationId xmlns:p14="http://schemas.microsoft.com/office/powerpoint/2010/main" val="150018020"/>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2 w. Client (B)">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A647E-ACFE-4B66-86EE-7B7E8B3344F6}"/>
              </a:ext>
            </a:extLst>
          </p:cNvPr>
          <p:cNvSpPr>
            <a:spLocks noGrp="1"/>
          </p:cNvSpPr>
          <p:nvPr>
            <p:ph type="title" hasCustomPrompt="1"/>
          </p:nvPr>
        </p:nvSpPr>
        <p:spPr>
          <a:xfrm>
            <a:off x="0" y="2730500"/>
            <a:ext cx="12192000" cy="1058752"/>
          </a:xfrm>
        </p:spPr>
        <p:txBody>
          <a:bodyPr/>
          <a:lstStyle>
            <a:lvl1pPr algn="ctr">
              <a:lnSpc>
                <a:spcPct val="80000"/>
              </a:lnSpc>
              <a:defRPr sz="86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3485774" y="4237926"/>
            <a:ext cx="5220453" cy="233205"/>
          </a:xfrm>
        </p:spPr>
        <p:txBody>
          <a:bodyPr>
            <a:noAutofit/>
          </a:bodyPr>
          <a:lstStyle>
            <a:lvl1pPr algn="ct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4365311" y="1596381"/>
            <a:ext cx="3461380" cy="153889"/>
          </a:xfrm>
          <a:prstGeom prst="rect">
            <a:avLst/>
          </a:prstGeom>
        </p:spPr>
        <p:txBody>
          <a:bodyPr>
            <a:noAutofit/>
          </a:bodyPr>
          <a:lstStyle>
            <a:lvl1pPr algn="ctr">
              <a:defRPr sz="1000" cap="all" spc="100" baseline="0">
                <a:solidFill>
                  <a:schemeClr val="bg1"/>
                </a:solidFill>
                <a:latin typeface="BentonSansF Medium" panose="02000603040000020004" pitchFamily="2" charset="0"/>
              </a:defRPr>
            </a:lvl1pPr>
          </a:lstStyle>
          <a:p>
            <a:fld id="{720C91DE-0B81-6240-A247-B6EC5AE31743}" type="datetime6">
              <a:rPr lang="en-US" smtClean="0"/>
              <a:t>January 24</a:t>
            </a:fld>
            <a:endParaRPr lang="de-DE"/>
          </a:p>
        </p:txBody>
      </p:sp>
      <p:sp>
        <p:nvSpPr>
          <p:cNvPr id="9" name="Image">
            <a:extLst>
              <a:ext uri="{FF2B5EF4-FFF2-40B4-BE49-F238E27FC236}">
                <a16:creationId xmlns:a16="http://schemas.microsoft.com/office/drawing/2014/main" id="{D216D185-B5BB-45C0-B14D-00D729D2C2E6}"/>
              </a:ext>
            </a:extLst>
          </p:cNvPr>
          <p:cNvSpPr>
            <a:spLocks noGrp="1"/>
          </p:cNvSpPr>
          <p:nvPr>
            <p:ph type="pic" sz="quarter" idx="26" hasCustomPrompt="1"/>
          </p:nvPr>
        </p:nvSpPr>
        <p:spPr>
          <a:xfrm>
            <a:off x="6439286" y="5282370"/>
            <a:ext cx="1862293" cy="579457"/>
          </a:xfrm>
          <a:prstGeom prst="rect">
            <a:avLst/>
          </a:prstGeom>
        </p:spPr>
        <p:txBody>
          <a:bodyPr lIns="91439" tIns="45719" rIns="91439" bIns="45719">
            <a:noAutofit/>
          </a:bodyPr>
          <a:lstStyle>
            <a:lvl1pPr>
              <a:defRPr>
                <a:solidFill>
                  <a:schemeClr val="bg1"/>
                </a:solidFill>
              </a:defRPr>
            </a:lvl1pPr>
          </a:lstStyle>
          <a:p>
            <a:r>
              <a:rPr lang="de-DE"/>
              <a:t>Add Logo</a:t>
            </a:r>
            <a:endParaRPr/>
          </a:p>
        </p:txBody>
      </p:sp>
      <p:grpSp>
        <p:nvGrpSpPr>
          <p:cNvPr id="11" name="Group 10">
            <a:extLst>
              <a:ext uri="{FF2B5EF4-FFF2-40B4-BE49-F238E27FC236}">
                <a16:creationId xmlns:a16="http://schemas.microsoft.com/office/drawing/2014/main" id="{3C991443-2A93-476D-B2DB-9C7458CEF011}"/>
              </a:ext>
            </a:extLst>
          </p:cNvPr>
          <p:cNvGrpSpPr/>
          <p:nvPr userDrawn="1"/>
        </p:nvGrpSpPr>
        <p:grpSpPr>
          <a:xfrm>
            <a:off x="4803014" y="5313100"/>
            <a:ext cx="1408236" cy="838973"/>
            <a:chOff x="9606028" y="10626199"/>
            <a:chExt cx="2816472" cy="1677945"/>
          </a:xfrm>
        </p:grpSpPr>
        <p:sp>
          <p:nvSpPr>
            <p:cNvPr id="12" name="Line">
              <a:extLst>
                <a:ext uri="{FF2B5EF4-FFF2-40B4-BE49-F238E27FC236}">
                  <a16:creationId xmlns:a16="http://schemas.microsoft.com/office/drawing/2014/main" id="{D6642500-28BC-48AD-BF74-CB8D79EA12E9}"/>
                </a:ext>
              </a:extLst>
            </p:cNvPr>
            <p:cNvSpPr/>
            <p:nvPr/>
          </p:nvSpPr>
          <p:spPr>
            <a:xfrm flipV="1">
              <a:off x="11944549" y="10882693"/>
              <a:ext cx="477951" cy="477951"/>
            </a:xfrm>
            <a:prstGeom prst="line">
              <a:avLst/>
            </a:prstGeom>
            <a:ln w="25400">
              <a:solidFill>
                <a:srgbClr val="FFFFFF"/>
              </a:solidFill>
              <a:miter lim="400000"/>
            </a:ln>
          </p:spPr>
          <p:txBody>
            <a:bodyPr lIns="45718" tIns="45718" rIns="45718" bIns="45718"/>
            <a:lstStyle/>
            <a:p>
              <a:pPr marR="0" defTabSz="412750">
                <a:lnSpc>
                  <a:spcPct val="100000"/>
                </a:lnSpc>
                <a:spcBef>
                  <a:spcPts val="1000"/>
                </a:spcBef>
                <a:defRPr sz="3000" cap="all" spc="300">
                  <a:uFillTx/>
                  <a:latin typeface="BentonSansF Medium"/>
                  <a:ea typeface="BentonSansF Medium"/>
                  <a:cs typeface="BentonSansF Medium"/>
                  <a:sym typeface="BentonSansF Medium"/>
                </a:defRPr>
              </a:pPr>
              <a:endParaRPr sz="1500"/>
            </a:p>
          </p:txBody>
        </p:sp>
        <p:sp>
          <p:nvSpPr>
            <p:cNvPr id="13" name="Line">
              <a:extLst>
                <a:ext uri="{FF2B5EF4-FFF2-40B4-BE49-F238E27FC236}">
                  <a16:creationId xmlns:a16="http://schemas.microsoft.com/office/drawing/2014/main" id="{E0521BB3-2221-4438-8010-D82C757D59F7}"/>
                </a:ext>
              </a:extLst>
            </p:cNvPr>
            <p:cNvSpPr/>
            <p:nvPr/>
          </p:nvSpPr>
          <p:spPr>
            <a:xfrm flipH="1" flipV="1">
              <a:off x="11944549" y="10882693"/>
              <a:ext cx="477951" cy="477951"/>
            </a:xfrm>
            <a:prstGeom prst="line">
              <a:avLst/>
            </a:prstGeom>
            <a:ln w="25400">
              <a:solidFill>
                <a:srgbClr val="FFFFFF"/>
              </a:solidFill>
              <a:miter lim="400000"/>
            </a:ln>
          </p:spPr>
          <p:txBody>
            <a:bodyPr lIns="45718" tIns="45718" rIns="45718" bIns="45718"/>
            <a:lstStyle/>
            <a:p>
              <a:pPr marR="0" defTabSz="412750">
                <a:lnSpc>
                  <a:spcPct val="100000"/>
                </a:lnSpc>
                <a:spcBef>
                  <a:spcPts val="1000"/>
                </a:spcBef>
                <a:defRPr sz="3000" cap="all" spc="300">
                  <a:uFillTx/>
                  <a:latin typeface="BentonSansF Medium"/>
                  <a:ea typeface="BentonSansF Medium"/>
                  <a:cs typeface="BentonSansF Medium"/>
                  <a:sym typeface="BentonSansF Medium"/>
                </a:defRPr>
              </a:pPr>
              <a:endParaRPr sz="1500"/>
            </a:p>
          </p:txBody>
        </p:sp>
        <p:pic>
          <p:nvPicPr>
            <p:cNvPr id="15" name="21-frog-Cap-Invent-logo-square-WHITE.png">
              <a:extLst>
                <a:ext uri="{FF2B5EF4-FFF2-40B4-BE49-F238E27FC236}">
                  <a16:creationId xmlns:a16="http://schemas.microsoft.com/office/drawing/2014/main" id="{53DB27F9-3F0B-4616-B6B8-73265FE4D4F9}"/>
                </a:ext>
              </a:extLst>
            </p:cNvPr>
            <p:cNvPicPr>
              <a:picLocks noChangeAspect="1"/>
            </p:cNvPicPr>
            <p:nvPr/>
          </p:nvPicPr>
          <p:blipFill>
            <a:blip r:embed="rId2"/>
            <a:stretch>
              <a:fillRect/>
            </a:stretch>
          </p:blipFill>
          <p:spPr>
            <a:xfrm>
              <a:off x="9606028" y="10626199"/>
              <a:ext cx="1907948" cy="1677945"/>
            </a:xfrm>
            <a:prstGeom prst="rect">
              <a:avLst/>
            </a:prstGeom>
            <a:ln w="12700">
              <a:miter lim="400000"/>
            </a:ln>
          </p:spPr>
        </p:pic>
      </p:grpSp>
    </p:spTree>
    <p:extLst>
      <p:ext uri="{BB962C8B-B14F-4D97-AF65-F5344CB8AC3E}">
        <p14:creationId xmlns:p14="http://schemas.microsoft.com/office/powerpoint/2010/main" val="346733403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3 w. MYM (B)">
    <p:bg>
      <p:bgPr>
        <a:solidFill>
          <a:schemeClr val="tx1"/>
        </a:solidFill>
        <a:effectLst/>
      </p:bgPr>
    </p:bg>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3485774" y="4237926"/>
            <a:ext cx="5220453" cy="233205"/>
          </a:xfrm>
        </p:spPr>
        <p:txBody>
          <a:bodyPr>
            <a:noAutofit/>
          </a:bodyPr>
          <a:lstStyle>
            <a:lvl1pPr algn="ct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4365311" y="1596381"/>
            <a:ext cx="3461380" cy="153889"/>
          </a:xfrm>
          <a:prstGeom prst="rect">
            <a:avLst/>
          </a:prstGeom>
        </p:spPr>
        <p:txBody>
          <a:bodyPr>
            <a:noAutofit/>
          </a:bodyPr>
          <a:lstStyle>
            <a:lvl1pPr algn="ctr">
              <a:defRPr sz="1000" cap="all" spc="100" baseline="0">
                <a:solidFill>
                  <a:schemeClr val="bg1"/>
                </a:solidFill>
                <a:latin typeface="BentonSansF Medium" panose="02000603040000020004" pitchFamily="2" charset="0"/>
              </a:defRPr>
            </a:lvl1pPr>
          </a:lstStyle>
          <a:p>
            <a:fld id="{27BC388A-49BA-E042-95C7-B7E40D68AB8F}" type="datetime6">
              <a:rPr lang="en-US" smtClean="0"/>
              <a:t>January 24</a:t>
            </a:fld>
            <a:endParaRPr lang="de-DE"/>
          </a:p>
        </p:txBody>
      </p:sp>
      <p:sp>
        <p:nvSpPr>
          <p:cNvPr id="16" name="Line">
            <a:extLst>
              <a:ext uri="{FF2B5EF4-FFF2-40B4-BE49-F238E27FC236}">
                <a16:creationId xmlns:a16="http://schemas.microsoft.com/office/drawing/2014/main" id="{2B6F9B2A-E8C0-4635-9165-B7F716458DB7}"/>
              </a:ext>
            </a:extLst>
          </p:cNvPr>
          <p:cNvSpPr/>
          <p:nvPr userDrawn="1"/>
        </p:nvSpPr>
        <p:spPr>
          <a:xfrm flipV="1">
            <a:off x="6098999" y="5290165"/>
            <a:ext cx="1" cy="579438"/>
          </a:xfrm>
          <a:prstGeom prst="line">
            <a:avLst/>
          </a:prstGeom>
          <a:ln w="25400">
            <a:solidFill>
              <a:srgbClr val="FFFFFF"/>
            </a:solidFill>
          </a:ln>
        </p:spPr>
        <p:txBody>
          <a:bodyPr lIns="22859" tIns="22859" rIns="22859" bIns="22859"/>
          <a:lstStyle/>
          <a:p>
            <a:pPr marR="0" defTabSz="411480">
              <a:lnSpc>
                <a:spcPct val="130000"/>
              </a:lnSpc>
              <a:defRPr>
                <a:uFillTx/>
              </a:defRPr>
            </a:pPr>
            <a:endParaRPr sz="900"/>
          </a:p>
        </p:txBody>
      </p:sp>
      <p:pic>
        <p:nvPicPr>
          <p:cNvPr id="17" name="Image">
            <a:extLst>
              <a:ext uri="{FF2B5EF4-FFF2-40B4-BE49-F238E27FC236}">
                <a16:creationId xmlns:a16="http://schemas.microsoft.com/office/drawing/2014/main" id="{B00A6559-F404-4DD6-807E-AB35DE63F0A3}"/>
              </a:ext>
            </a:extLst>
          </p:cNvPr>
          <p:cNvPicPr>
            <a:picLocks noChangeAspect="1"/>
          </p:cNvPicPr>
          <p:nvPr userDrawn="1"/>
        </p:nvPicPr>
        <p:blipFill>
          <a:blip r:embed="rId2"/>
          <a:stretch>
            <a:fillRect/>
          </a:stretch>
        </p:blipFill>
        <p:spPr>
          <a:xfrm>
            <a:off x="6487038" y="5375265"/>
            <a:ext cx="742955" cy="576724"/>
          </a:xfrm>
          <a:prstGeom prst="rect">
            <a:avLst/>
          </a:prstGeom>
          <a:ln w="12700">
            <a:miter lim="400000"/>
          </a:ln>
          <a:effectLst>
            <a:outerShdw blurRad="1066800" dist="29840" dir="5400000" rotWithShape="0">
              <a:schemeClr val="accent1">
                <a:lumOff val="-57413"/>
                <a:alpha val="55067"/>
              </a:schemeClr>
            </a:outerShdw>
          </a:effectLst>
        </p:spPr>
      </p:pic>
      <p:pic>
        <p:nvPicPr>
          <p:cNvPr id="18" name="21-frog-Cap-Invent-logo-square-WHITE.png">
            <a:extLst>
              <a:ext uri="{FF2B5EF4-FFF2-40B4-BE49-F238E27FC236}">
                <a16:creationId xmlns:a16="http://schemas.microsoft.com/office/drawing/2014/main" id="{012650E3-FAAF-4BE1-B865-C607C28F8324}"/>
              </a:ext>
            </a:extLst>
          </p:cNvPr>
          <p:cNvPicPr>
            <a:picLocks noChangeAspect="1"/>
          </p:cNvPicPr>
          <p:nvPr userDrawn="1"/>
        </p:nvPicPr>
        <p:blipFill>
          <a:blip r:embed="rId3"/>
          <a:stretch>
            <a:fillRect/>
          </a:stretch>
        </p:blipFill>
        <p:spPr>
          <a:xfrm>
            <a:off x="4809364" y="5332150"/>
            <a:ext cx="953974" cy="838973"/>
          </a:xfrm>
          <a:prstGeom prst="rect">
            <a:avLst/>
          </a:prstGeom>
          <a:ln w="12700">
            <a:miter lim="400000"/>
          </a:ln>
        </p:spPr>
      </p:pic>
      <p:sp>
        <p:nvSpPr>
          <p:cNvPr id="20" name="Title 2">
            <a:extLst>
              <a:ext uri="{FF2B5EF4-FFF2-40B4-BE49-F238E27FC236}">
                <a16:creationId xmlns:a16="http://schemas.microsoft.com/office/drawing/2014/main" id="{21A8F96B-7E3B-4D53-96D7-71BEFAE84620}"/>
              </a:ext>
            </a:extLst>
          </p:cNvPr>
          <p:cNvSpPr>
            <a:spLocks noGrp="1"/>
          </p:cNvSpPr>
          <p:nvPr>
            <p:ph type="title" hasCustomPrompt="1"/>
          </p:nvPr>
        </p:nvSpPr>
        <p:spPr>
          <a:xfrm>
            <a:off x="0" y="2833371"/>
            <a:ext cx="12192000" cy="1058752"/>
          </a:xfrm>
        </p:spPr>
        <p:txBody>
          <a:bodyPr anchor="t">
            <a:noAutofit/>
          </a:bodyPr>
          <a:lstStyle>
            <a:lvl1pPr algn="ctr">
              <a:lnSpc>
                <a:spcPct val="80000"/>
              </a:lnSpc>
              <a:defRPr sz="6100">
                <a:solidFill>
                  <a:schemeClr val="bg1"/>
                </a:solidFill>
              </a:defRPr>
            </a:lvl1pPr>
          </a:lstStyle>
          <a:p>
            <a:r>
              <a:rPr lang="de-DE"/>
              <a:t>Presentation title</a:t>
            </a:r>
          </a:p>
        </p:txBody>
      </p:sp>
    </p:spTree>
    <p:extLst>
      <p:ext uri="{BB962C8B-B14F-4D97-AF65-F5344CB8AC3E}">
        <p14:creationId xmlns:p14="http://schemas.microsoft.com/office/powerpoint/2010/main" val="387515895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3 w. Client (I)">
    <p:bg>
      <p:bgPr>
        <a:solidFill>
          <a:schemeClr val="tx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30A85413-9E50-4CD6-A445-2131F89689EA}"/>
              </a:ext>
            </a:extLst>
          </p:cNvPr>
          <p:cNvSpPr>
            <a:spLocks noGrp="1"/>
          </p:cNvSpPr>
          <p:nvPr>
            <p:ph type="pic" idx="21"/>
          </p:nvPr>
        </p:nvSpPr>
        <p:spPr>
          <a:xfrm>
            <a:off x="0" y="0"/>
            <a:ext cx="12192000" cy="6858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3" name="Title 2">
            <a:extLst>
              <a:ext uri="{FF2B5EF4-FFF2-40B4-BE49-F238E27FC236}">
                <a16:creationId xmlns:a16="http://schemas.microsoft.com/office/drawing/2014/main" id="{D711D339-DF29-4C4C-B884-554421BACEBD}"/>
              </a:ext>
            </a:extLst>
          </p:cNvPr>
          <p:cNvSpPr>
            <a:spLocks noGrp="1"/>
          </p:cNvSpPr>
          <p:nvPr>
            <p:ph type="title" hasCustomPrompt="1"/>
          </p:nvPr>
        </p:nvSpPr>
        <p:spPr>
          <a:xfrm>
            <a:off x="0" y="2833371"/>
            <a:ext cx="12192000" cy="1058752"/>
          </a:xfrm>
        </p:spPr>
        <p:txBody>
          <a:bodyPr anchor="t">
            <a:noAutofit/>
          </a:bodyPr>
          <a:lstStyle>
            <a:lvl1pPr algn="ctr">
              <a:lnSpc>
                <a:spcPct val="80000"/>
              </a:lnSpc>
              <a:defRPr sz="61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3485774" y="4237926"/>
            <a:ext cx="5220453" cy="233205"/>
          </a:xfrm>
        </p:spPr>
        <p:txBody>
          <a:bodyPr>
            <a:noAutofit/>
          </a:bodyPr>
          <a:lstStyle>
            <a:lvl1pPr algn="ct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4365311" y="1596381"/>
            <a:ext cx="3461380" cy="153889"/>
          </a:xfrm>
          <a:prstGeom prst="rect">
            <a:avLst/>
          </a:prstGeom>
        </p:spPr>
        <p:txBody>
          <a:bodyPr>
            <a:noAutofit/>
          </a:bodyPr>
          <a:lstStyle>
            <a:lvl1pPr algn="ctr">
              <a:defRPr sz="1000" cap="all" spc="100" baseline="0">
                <a:solidFill>
                  <a:schemeClr val="bg1"/>
                </a:solidFill>
                <a:latin typeface="BentonSansF Medium" panose="02000603040000020004" pitchFamily="2" charset="0"/>
              </a:defRPr>
            </a:lvl1pPr>
          </a:lstStyle>
          <a:p>
            <a:fld id="{B7C9E1F3-817F-044A-A232-4E9DBA5E8ACA}" type="datetime6">
              <a:rPr lang="en-US" smtClean="0"/>
              <a:t>January 24</a:t>
            </a:fld>
            <a:endParaRPr lang="de-DE"/>
          </a:p>
        </p:txBody>
      </p:sp>
      <p:sp>
        <p:nvSpPr>
          <p:cNvPr id="20" name="Image">
            <a:extLst>
              <a:ext uri="{FF2B5EF4-FFF2-40B4-BE49-F238E27FC236}">
                <a16:creationId xmlns:a16="http://schemas.microsoft.com/office/drawing/2014/main" id="{BDC8D7A8-B5D4-419B-959A-0ACDDCED5330}"/>
              </a:ext>
            </a:extLst>
          </p:cNvPr>
          <p:cNvSpPr>
            <a:spLocks noGrp="1"/>
          </p:cNvSpPr>
          <p:nvPr>
            <p:ph type="pic" sz="quarter" idx="27" hasCustomPrompt="1"/>
          </p:nvPr>
        </p:nvSpPr>
        <p:spPr>
          <a:xfrm>
            <a:off x="4795395" y="5334690"/>
            <a:ext cx="1408236" cy="838973"/>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a:solidFill>
                  <a:schemeClr val="bg1"/>
                </a:solidFill>
              </a:defRPr>
            </a:lvl1pPr>
          </a:lstStyle>
          <a:p>
            <a:r>
              <a:rPr lang="de-DE"/>
              <a:t> </a:t>
            </a:r>
            <a:endParaRPr/>
          </a:p>
        </p:txBody>
      </p:sp>
      <p:sp>
        <p:nvSpPr>
          <p:cNvPr id="19" name="Image">
            <a:extLst>
              <a:ext uri="{FF2B5EF4-FFF2-40B4-BE49-F238E27FC236}">
                <a16:creationId xmlns:a16="http://schemas.microsoft.com/office/drawing/2014/main" id="{7E818D71-6647-4183-B39E-B596A184731F}"/>
              </a:ext>
            </a:extLst>
          </p:cNvPr>
          <p:cNvSpPr>
            <a:spLocks noGrp="1"/>
          </p:cNvSpPr>
          <p:nvPr>
            <p:ph type="pic" sz="quarter" idx="28" hasCustomPrompt="1"/>
          </p:nvPr>
        </p:nvSpPr>
        <p:spPr>
          <a:xfrm>
            <a:off x="6428619" y="5304210"/>
            <a:ext cx="1862293" cy="579457"/>
          </a:xfrm>
          <a:prstGeom prst="rect">
            <a:avLst/>
          </a:prstGeom>
        </p:spPr>
        <p:txBody>
          <a:bodyPr lIns="91439" tIns="45719" rIns="91439" bIns="45719">
            <a:noAutofit/>
          </a:bodyPr>
          <a:lstStyle>
            <a:lvl1pPr>
              <a:defRPr>
                <a:solidFill>
                  <a:schemeClr val="bg1"/>
                </a:solidFill>
              </a:defRPr>
            </a:lvl1pPr>
          </a:lstStyle>
          <a:p>
            <a:r>
              <a:rPr lang="de-DE"/>
              <a:t>Add Logo</a:t>
            </a:r>
            <a:endParaRPr/>
          </a:p>
        </p:txBody>
      </p:sp>
    </p:spTree>
    <p:extLst>
      <p:ext uri="{BB962C8B-B14F-4D97-AF65-F5344CB8AC3E}">
        <p14:creationId xmlns:p14="http://schemas.microsoft.com/office/powerpoint/2010/main" val="36370272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ver #3 w. MYM (I)">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3485774" y="4237926"/>
            <a:ext cx="5220453" cy="233205"/>
          </a:xfrm>
          <a:effectLst>
            <a:outerShdw blurRad="469900" dist="25400" dir="5400000" algn="ctr" rotWithShape="0">
              <a:srgbClr val="000000">
                <a:alpha val="29000"/>
              </a:srgbClr>
            </a:outerShdw>
          </a:effectLst>
        </p:spPr>
        <p:txBody>
          <a:bodyPr>
            <a:spAutoFit/>
          </a:bodyPr>
          <a:lstStyle>
            <a:lvl1pPr algn="ctr">
              <a:defRPr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4365311" y="1596381"/>
            <a:ext cx="3461380" cy="153889"/>
          </a:xfrm>
          <a:prstGeom prst="rect">
            <a:avLst/>
          </a:prstGeom>
          <a:effectLst>
            <a:outerShdw blurRad="469900" dist="25400" dir="5400000" algn="ctr" rotWithShape="0">
              <a:schemeClr val="tx1">
                <a:alpha val="29000"/>
              </a:schemeClr>
            </a:outerShdw>
          </a:effectLst>
        </p:spPr>
        <p:txBody>
          <a:bodyPr>
            <a:noAutofit/>
          </a:bodyPr>
          <a:lstStyle>
            <a:lvl1pPr algn="ctr">
              <a:defRPr sz="1000" cap="all" spc="100" baseline="0">
                <a:solidFill>
                  <a:schemeClr val="bg1"/>
                </a:solidFill>
                <a:latin typeface="BentonSansF Medium" panose="02000603040000020004" pitchFamily="2" charset="0"/>
              </a:defRPr>
            </a:lvl1pPr>
          </a:lstStyle>
          <a:p>
            <a:fld id="{D7A353DE-FECC-ED4D-88B4-4706132A9433}" type="datetime6">
              <a:rPr lang="en-US" smtClean="0"/>
              <a:t>January 24</a:t>
            </a:fld>
            <a:endParaRPr lang="de-DE"/>
          </a:p>
        </p:txBody>
      </p:sp>
      <p:sp>
        <p:nvSpPr>
          <p:cNvPr id="8" name="Image">
            <a:extLst>
              <a:ext uri="{FF2B5EF4-FFF2-40B4-BE49-F238E27FC236}">
                <a16:creationId xmlns:a16="http://schemas.microsoft.com/office/drawing/2014/main" id="{58B2D7BB-0F33-4A52-97AC-3786B97C42BD}"/>
              </a:ext>
            </a:extLst>
          </p:cNvPr>
          <p:cNvSpPr>
            <a:spLocks noGrp="1"/>
          </p:cNvSpPr>
          <p:nvPr>
            <p:ph type="pic" sz="quarter" idx="28" hasCustomPrompt="1"/>
          </p:nvPr>
        </p:nvSpPr>
        <p:spPr>
          <a:xfrm>
            <a:off x="6428619" y="5304210"/>
            <a:ext cx="1862293" cy="579457"/>
          </a:xfrm>
          <a:prstGeom prst="rect">
            <a:avLst/>
          </a:prstGeom>
        </p:spPr>
        <p:txBody>
          <a:bodyPr lIns="91439" tIns="45719" rIns="91439" bIns="45719">
            <a:noAutofit/>
          </a:bodyPr>
          <a:lstStyle>
            <a:lvl1pPr>
              <a:defRPr>
                <a:solidFill>
                  <a:schemeClr val="bg1"/>
                </a:solidFill>
              </a:defRPr>
            </a:lvl1pPr>
          </a:lstStyle>
          <a:p>
            <a:r>
              <a:rPr lang="de-DE"/>
              <a:t>Add Logo</a:t>
            </a:r>
            <a:endParaRPr/>
          </a:p>
        </p:txBody>
      </p:sp>
      <p:sp>
        <p:nvSpPr>
          <p:cNvPr id="3" name="Title 2">
            <a:extLst>
              <a:ext uri="{FF2B5EF4-FFF2-40B4-BE49-F238E27FC236}">
                <a16:creationId xmlns:a16="http://schemas.microsoft.com/office/drawing/2014/main" id="{DD7B7258-74F8-4842-93C9-ADB48F887A49}"/>
              </a:ext>
            </a:extLst>
          </p:cNvPr>
          <p:cNvSpPr>
            <a:spLocks noGrp="1"/>
          </p:cNvSpPr>
          <p:nvPr>
            <p:ph type="title" hasCustomPrompt="1"/>
          </p:nvPr>
        </p:nvSpPr>
        <p:spPr>
          <a:xfrm>
            <a:off x="0" y="2985770"/>
            <a:ext cx="12192000" cy="1058752"/>
          </a:xfrm>
          <a:effectLst>
            <a:outerShdw blurRad="469900" dist="25400" dir="5400000" algn="ctr" rotWithShape="0">
              <a:schemeClr val="tx1">
                <a:alpha val="29000"/>
              </a:schemeClr>
            </a:outerShdw>
          </a:effectLst>
        </p:spPr>
        <p:txBody>
          <a:bodyPr anchor="t">
            <a:noAutofit/>
          </a:bodyPr>
          <a:lstStyle>
            <a:lvl1pPr algn="ctr">
              <a:lnSpc>
                <a:spcPct val="80000"/>
              </a:lnSpc>
              <a:defRPr sz="6100">
                <a:solidFill>
                  <a:schemeClr val="bg1"/>
                </a:solidFill>
              </a:defRPr>
            </a:lvl1pPr>
          </a:lstStyle>
          <a:p>
            <a:r>
              <a:rPr lang="de-DE"/>
              <a:t>Presentation title</a:t>
            </a:r>
          </a:p>
        </p:txBody>
      </p:sp>
      <p:sp>
        <p:nvSpPr>
          <p:cNvPr id="12" name="Image">
            <a:extLst>
              <a:ext uri="{FF2B5EF4-FFF2-40B4-BE49-F238E27FC236}">
                <a16:creationId xmlns:a16="http://schemas.microsoft.com/office/drawing/2014/main" id="{9EB9DBA8-673B-4AFB-A69A-E326FDDABD7C}"/>
              </a:ext>
            </a:extLst>
          </p:cNvPr>
          <p:cNvSpPr>
            <a:spLocks noGrp="1"/>
          </p:cNvSpPr>
          <p:nvPr>
            <p:ph type="pic" sz="quarter" idx="27" hasCustomPrompt="1"/>
          </p:nvPr>
        </p:nvSpPr>
        <p:spPr>
          <a:xfrm>
            <a:off x="4795395" y="5334690"/>
            <a:ext cx="1408236" cy="838973"/>
          </a:xfrm>
          <a:prstGeom prst="rect">
            <a:avLst/>
          </a:prstGeom>
          <a:blipFill>
            <a:blip r:embed="rId2">
              <a:extLst>
                <a:ext uri="{96DAC541-7B7A-43D3-8B79-37D633B846F1}">
                  <asvg:svgBlip xmlns:asvg="http://schemas.microsoft.com/office/drawing/2016/SVG/main" r:embed="rId3"/>
                </a:ext>
              </a:extLst>
            </a:blip>
            <a:stretch>
              <a:fillRect/>
            </a:stretch>
          </a:blipFill>
          <a:effectLst>
            <a:outerShdw blurRad="469900" dist="25400" dir="5400000" algn="ctr" rotWithShape="0">
              <a:srgbClr val="000000">
                <a:alpha val="29000"/>
              </a:srgbClr>
            </a:outerShdw>
          </a:effectLst>
        </p:spPr>
        <p:txBody>
          <a:bodyPr lIns="91439" tIns="45719" rIns="91439" bIns="45719">
            <a:noAutofit/>
          </a:bodyPr>
          <a:lstStyle>
            <a:lvl1pPr>
              <a:defRPr>
                <a:solidFill>
                  <a:schemeClr val="bg1"/>
                </a:solidFill>
              </a:defRPr>
            </a:lvl1pPr>
          </a:lstStyle>
          <a:p>
            <a:r>
              <a:rPr lang="de-DE"/>
              <a:t> </a:t>
            </a:r>
            <a:endParaRPr/>
          </a:p>
        </p:txBody>
      </p:sp>
    </p:spTree>
    <p:extLst>
      <p:ext uri="{BB962C8B-B14F-4D97-AF65-F5344CB8AC3E}">
        <p14:creationId xmlns:p14="http://schemas.microsoft.com/office/powerpoint/2010/main" val="2176403287"/>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 #4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885238" y="808834"/>
            <a:ext cx="4176210" cy="5240333"/>
          </a:xfrm>
          <a:solidFill>
            <a:schemeClr val="bg1"/>
          </a:solidFill>
        </p:spPr>
        <p:txBody>
          <a:bodyPr/>
          <a:lstStyle>
            <a:lvl1pPr>
              <a:defRPr/>
            </a:lvl1pPr>
          </a:lstStyle>
          <a:p>
            <a:pPr lvl="0"/>
            <a:r>
              <a:rPr lang="en-US"/>
              <a:t> </a:t>
            </a:r>
            <a:endParaRPr lang="de-DE"/>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200324" y="3346270"/>
            <a:ext cx="3397282" cy="252634"/>
          </a:xfrm>
        </p:spPr>
        <p:txBody>
          <a:bodyPr>
            <a:spAutoFit/>
          </a:bodyPr>
          <a:lstStyle>
            <a:lvl1pPr>
              <a:defRPr sz="1300" b="0">
                <a:solidFill>
                  <a:schemeClr val="tx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195979" y="1246112"/>
            <a:ext cx="3397282" cy="246221"/>
          </a:xfrm>
          <a:prstGeom prst="rect">
            <a:avLst/>
          </a:prstGeom>
        </p:spPr>
        <p:txBody>
          <a:bodyPr>
            <a:spAutoFit/>
          </a:bodyPr>
          <a:lstStyle>
            <a:lvl1pPr>
              <a:defRPr sz="1000" cap="all" spc="100" baseline="0">
                <a:solidFill>
                  <a:schemeClr val="tx1"/>
                </a:solidFill>
                <a:latin typeface="BentonSansF Medium" panose="02000603040000020004" pitchFamily="2" charset="0"/>
              </a:defRPr>
            </a:lvl1pPr>
          </a:lstStyle>
          <a:p>
            <a:fld id="{4BEEF8B9-C883-6E4B-97F0-85489BA5FE76}" type="datetime6">
              <a:rPr lang="en-US" smtClean="0"/>
              <a:t>January 24</a:t>
            </a:fld>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1189628" y="1524595"/>
            <a:ext cx="3397282" cy="1397001"/>
          </a:xfrm>
        </p:spPr>
        <p:txBody>
          <a:bodyPr anchor="t"/>
          <a:lstStyle>
            <a:lvl1pPr>
              <a:lnSpc>
                <a:spcPct val="100000"/>
              </a:lnSpc>
              <a:defRPr sz="4600">
                <a:solidFill>
                  <a:schemeClr val="tx1"/>
                </a:solidFill>
              </a:defRPr>
            </a:lvl1pPr>
          </a:lstStyle>
          <a:p>
            <a:r>
              <a:rPr lang="de-DE"/>
              <a:t>Title of presentation</a:t>
            </a:r>
          </a:p>
        </p:txBody>
      </p:sp>
      <p:sp>
        <p:nvSpPr>
          <p:cNvPr id="13" name="Image">
            <a:extLst>
              <a:ext uri="{FF2B5EF4-FFF2-40B4-BE49-F238E27FC236}">
                <a16:creationId xmlns:a16="http://schemas.microsoft.com/office/drawing/2014/main" id="{975BCD5B-6311-4612-9FFB-FBCF81CDB9E6}"/>
              </a:ext>
            </a:extLst>
          </p:cNvPr>
          <p:cNvSpPr>
            <a:spLocks noGrp="1"/>
          </p:cNvSpPr>
          <p:nvPr>
            <p:ph type="pic" sz="quarter" idx="27" hasCustomPrompt="1"/>
          </p:nvPr>
        </p:nvSpPr>
        <p:spPr>
          <a:xfrm>
            <a:off x="1199556" y="5096231"/>
            <a:ext cx="826631" cy="726981"/>
          </a:xfrm>
          <a:prstGeom prst="rect">
            <a:avLst/>
          </a:prstGeom>
          <a:blipFill>
            <a:blip r:embed="rId2"/>
            <a:stretch>
              <a:fillRect/>
            </a:stretch>
          </a:blipFill>
        </p:spPr>
        <p:txBody>
          <a:bodyPr lIns="91439" tIns="45719" rIns="91439" bIns="45719">
            <a:noAutofit/>
          </a:bodyPr>
          <a:lstStyle>
            <a:lvl1pPr>
              <a:defRPr>
                <a:solidFill>
                  <a:schemeClr val="bg1"/>
                </a:solidFill>
              </a:defRPr>
            </a:lvl1pPr>
          </a:lstStyle>
          <a:p>
            <a:r>
              <a:rPr lang="de-DE"/>
              <a:t> </a:t>
            </a:r>
            <a:endParaRPr/>
          </a:p>
        </p:txBody>
      </p:sp>
    </p:spTree>
    <p:extLst>
      <p:ext uri="{BB962C8B-B14F-4D97-AF65-F5344CB8AC3E}">
        <p14:creationId xmlns:p14="http://schemas.microsoft.com/office/powerpoint/2010/main" val="3209914045"/>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ver #4 w. Client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1" name="Text Placeholder 3">
            <a:extLst>
              <a:ext uri="{FF2B5EF4-FFF2-40B4-BE49-F238E27FC236}">
                <a16:creationId xmlns:a16="http://schemas.microsoft.com/office/drawing/2014/main" id="{C4864043-0F98-4FCA-9CD7-2ED8AB18B693}"/>
              </a:ext>
            </a:extLst>
          </p:cNvPr>
          <p:cNvSpPr>
            <a:spLocks noGrp="1"/>
          </p:cNvSpPr>
          <p:nvPr>
            <p:ph type="body" sz="quarter" idx="29" hasCustomPrompt="1"/>
          </p:nvPr>
        </p:nvSpPr>
        <p:spPr>
          <a:xfrm>
            <a:off x="885238" y="808834"/>
            <a:ext cx="4176210" cy="5240333"/>
          </a:xfrm>
          <a:solidFill>
            <a:schemeClr val="bg1"/>
          </a:solidFill>
        </p:spPr>
        <p:txBody>
          <a:bodyPr/>
          <a:lstStyle>
            <a:lvl1pPr>
              <a:defRPr/>
            </a:lvl1pPr>
          </a:lstStyle>
          <a:p>
            <a:pPr lvl="0"/>
            <a:r>
              <a:rPr lang="en-US"/>
              <a:t> </a:t>
            </a:r>
            <a:endParaRPr lang="de-DE"/>
          </a:p>
        </p:txBody>
      </p:sp>
      <p:sp>
        <p:nvSpPr>
          <p:cNvPr id="26" name="Image"/>
          <p:cNvSpPr>
            <a:spLocks noGrp="1"/>
          </p:cNvSpPr>
          <p:nvPr>
            <p:ph type="pic" sz="quarter" idx="23" hasCustomPrompt="1"/>
          </p:nvPr>
        </p:nvSpPr>
        <p:spPr>
          <a:xfrm>
            <a:off x="2715137" y="5080912"/>
            <a:ext cx="1862293" cy="579457"/>
          </a:xfrm>
          <a:prstGeom prst="rect">
            <a:avLst/>
          </a:prstGeom>
        </p:spPr>
        <p:txBody>
          <a:bodyPr lIns="91439" tIns="45719" rIns="91439" bIns="45719">
            <a:noAutofit/>
          </a:bodyPr>
          <a:lstStyle>
            <a:lvl1pPr>
              <a:defRPr/>
            </a:lvl1pPr>
          </a:lstStyle>
          <a:p>
            <a:r>
              <a:rPr lang="de-DE"/>
              <a:t>Add Logo</a:t>
            </a:r>
            <a:endParaRP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200324" y="3346270"/>
            <a:ext cx="3397282" cy="252634"/>
          </a:xfrm>
        </p:spPr>
        <p:txBody>
          <a:bodyPr>
            <a:spAutoFit/>
          </a:bodyPr>
          <a:lstStyle>
            <a:lvl1pPr>
              <a:defRPr sz="1300" b="0">
                <a:solidFill>
                  <a:schemeClr val="tx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195979" y="1246112"/>
            <a:ext cx="3397282" cy="246221"/>
          </a:xfrm>
          <a:prstGeom prst="rect">
            <a:avLst/>
          </a:prstGeom>
        </p:spPr>
        <p:txBody>
          <a:bodyPr>
            <a:spAutoFit/>
          </a:bodyPr>
          <a:lstStyle>
            <a:lvl1pPr>
              <a:defRPr sz="1000" cap="all" spc="100" baseline="0">
                <a:solidFill>
                  <a:schemeClr val="tx1"/>
                </a:solidFill>
                <a:latin typeface="BentonSansF Medium" panose="02000603040000020004" pitchFamily="2" charset="0"/>
              </a:defRPr>
            </a:lvl1pPr>
          </a:lstStyle>
          <a:p>
            <a:fld id="{DCF06C34-0D16-D04D-9950-65E5C4CD7634}" type="datetime6">
              <a:rPr lang="en-US" smtClean="0"/>
              <a:t>January 24</a:t>
            </a:fld>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1189628" y="1524595"/>
            <a:ext cx="3397282" cy="1397001"/>
          </a:xfrm>
        </p:spPr>
        <p:txBody>
          <a:bodyPr anchor="t"/>
          <a:lstStyle>
            <a:lvl1pPr>
              <a:lnSpc>
                <a:spcPct val="100000"/>
              </a:lnSpc>
              <a:defRPr sz="4600">
                <a:solidFill>
                  <a:schemeClr val="tx1"/>
                </a:solidFill>
              </a:defRPr>
            </a:lvl1pPr>
          </a:lstStyle>
          <a:p>
            <a:r>
              <a:rPr lang="de-DE"/>
              <a:t>Title of presentation</a:t>
            </a:r>
          </a:p>
        </p:txBody>
      </p:sp>
      <p:sp>
        <p:nvSpPr>
          <p:cNvPr id="9" name="Image">
            <a:extLst>
              <a:ext uri="{FF2B5EF4-FFF2-40B4-BE49-F238E27FC236}">
                <a16:creationId xmlns:a16="http://schemas.microsoft.com/office/drawing/2014/main" id="{2237B89F-9C85-4301-AC81-D80FC77AAF59}"/>
              </a:ext>
            </a:extLst>
          </p:cNvPr>
          <p:cNvSpPr>
            <a:spLocks noGrp="1"/>
          </p:cNvSpPr>
          <p:nvPr>
            <p:ph type="pic" sz="quarter" idx="28" hasCustomPrompt="1"/>
          </p:nvPr>
        </p:nvSpPr>
        <p:spPr>
          <a:xfrm>
            <a:off x="1199556" y="5096231"/>
            <a:ext cx="1290594" cy="726981"/>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a:solidFill>
                  <a:schemeClr val="bg1"/>
                </a:solidFill>
              </a:defRPr>
            </a:lvl1pPr>
          </a:lstStyle>
          <a:p>
            <a:r>
              <a:rPr lang="de-DE"/>
              <a:t> </a:t>
            </a:r>
            <a:endParaRPr/>
          </a:p>
        </p:txBody>
      </p:sp>
    </p:spTree>
    <p:extLst>
      <p:ext uri="{BB962C8B-B14F-4D97-AF65-F5344CB8AC3E}">
        <p14:creationId xmlns:p14="http://schemas.microsoft.com/office/powerpoint/2010/main" val="581725321"/>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ver #4 (B)">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885238" y="808834"/>
            <a:ext cx="4176210" cy="5240333"/>
          </a:xfrm>
          <a:solidFill>
            <a:schemeClr val="tx1"/>
          </a:solidFill>
        </p:spPr>
        <p:txBody>
          <a:bodyPr/>
          <a:lstStyle>
            <a:lvl1pPr>
              <a:defRPr/>
            </a:lvl1pPr>
          </a:lstStyle>
          <a:p>
            <a:pPr lvl="0"/>
            <a:r>
              <a:rPr lang="en-US"/>
              <a:t> </a:t>
            </a:r>
            <a:endParaRPr lang="de-DE"/>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200324" y="3346270"/>
            <a:ext cx="3397282" cy="252634"/>
          </a:xfrm>
        </p:spPr>
        <p:txBody>
          <a:bodyPr>
            <a:spAutoFit/>
          </a:bodyPr>
          <a:lstStyle>
            <a:lvl1pPr>
              <a:defRPr sz="1300"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195979" y="1246112"/>
            <a:ext cx="3397282" cy="246221"/>
          </a:xfrm>
          <a:prstGeom prst="rect">
            <a:avLst/>
          </a:prstGeom>
        </p:spPr>
        <p:txBody>
          <a:bodyPr>
            <a:spAutoFit/>
          </a:bodyPr>
          <a:lstStyle>
            <a:lvl1pPr>
              <a:defRPr sz="1000" cap="all" spc="100" baseline="0">
                <a:solidFill>
                  <a:schemeClr val="bg1"/>
                </a:solidFill>
                <a:latin typeface="BentonSansF Medium" panose="02000603040000020004" pitchFamily="2" charset="0"/>
              </a:defRPr>
            </a:lvl1pPr>
          </a:lstStyle>
          <a:p>
            <a:fld id="{45D28534-BC7B-0F43-B89E-47763CCFA35D}" type="datetime6">
              <a:rPr lang="en-US" smtClean="0"/>
              <a:t>January 24</a:t>
            </a:fld>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1189628" y="1524595"/>
            <a:ext cx="3397282" cy="1397001"/>
          </a:xfrm>
        </p:spPr>
        <p:txBody>
          <a:bodyPr anchor="t"/>
          <a:lstStyle>
            <a:lvl1pPr>
              <a:lnSpc>
                <a:spcPct val="100000"/>
              </a:lnSpc>
              <a:defRPr sz="4600">
                <a:solidFill>
                  <a:schemeClr val="bg1"/>
                </a:solidFill>
              </a:defRPr>
            </a:lvl1pPr>
          </a:lstStyle>
          <a:p>
            <a:r>
              <a:rPr lang="de-DE"/>
              <a:t>Title of presentation</a:t>
            </a:r>
          </a:p>
        </p:txBody>
      </p:sp>
      <p:sp>
        <p:nvSpPr>
          <p:cNvPr id="13" name="Image">
            <a:extLst>
              <a:ext uri="{FF2B5EF4-FFF2-40B4-BE49-F238E27FC236}">
                <a16:creationId xmlns:a16="http://schemas.microsoft.com/office/drawing/2014/main" id="{975BCD5B-6311-4612-9FFB-FBCF81CDB9E6}"/>
              </a:ext>
            </a:extLst>
          </p:cNvPr>
          <p:cNvSpPr>
            <a:spLocks noGrp="1"/>
          </p:cNvSpPr>
          <p:nvPr>
            <p:ph type="pic" sz="quarter" idx="27" hasCustomPrompt="1"/>
          </p:nvPr>
        </p:nvSpPr>
        <p:spPr>
          <a:xfrm>
            <a:off x="1199556" y="5096231"/>
            <a:ext cx="826631" cy="726981"/>
          </a:xfrm>
          <a:prstGeom prst="rect">
            <a:avLst/>
          </a:prstGeom>
          <a:blipFill>
            <a:blip r:embed="rId2"/>
            <a:stretch>
              <a:fillRect/>
            </a:stretch>
          </a:blipFill>
        </p:spPr>
        <p:txBody>
          <a:bodyPr lIns="91439" tIns="45719" rIns="91439" bIns="45719">
            <a:noAutofit/>
          </a:bodyPr>
          <a:lstStyle>
            <a:lvl1pPr>
              <a:defRPr>
                <a:solidFill>
                  <a:schemeClr val="bg1"/>
                </a:solidFill>
              </a:defRPr>
            </a:lvl1pPr>
          </a:lstStyle>
          <a:p>
            <a:r>
              <a:rPr lang="de-DE"/>
              <a:t> </a:t>
            </a:r>
            <a:endParaRPr/>
          </a:p>
        </p:txBody>
      </p:sp>
    </p:spTree>
    <p:extLst>
      <p:ext uri="{BB962C8B-B14F-4D97-AF65-F5344CB8AC3E}">
        <p14:creationId xmlns:p14="http://schemas.microsoft.com/office/powerpoint/2010/main" val="3862396967"/>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over #4 w. Client (B)">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885238" y="808834"/>
            <a:ext cx="4176210" cy="5240333"/>
          </a:xfrm>
          <a:solidFill>
            <a:schemeClr val="tx1"/>
          </a:solidFill>
        </p:spPr>
        <p:txBody>
          <a:bodyPr/>
          <a:lstStyle>
            <a:lvl1pPr>
              <a:defRPr/>
            </a:lvl1pPr>
          </a:lstStyle>
          <a:p>
            <a:pPr lvl="0"/>
            <a:r>
              <a:rPr lang="en-US"/>
              <a:t> </a:t>
            </a:r>
            <a:endParaRPr lang="de-DE"/>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200324" y="3346270"/>
            <a:ext cx="3397282" cy="252634"/>
          </a:xfrm>
        </p:spPr>
        <p:txBody>
          <a:bodyPr>
            <a:spAutoFit/>
          </a:bodyPr>
          <a:lstStyle>
            <a:lvl1pPr>
              <a:defRPr sz="1300"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195979" y="1246112"/>
            <a:ext cx="3397282" cy="246221"/>
          </a:xfrm>
          <a:prstGeom prst="rect">
            <a:avLst/>
          </a:prstGeom>
        </p:spPr>
        <p:txBody>
          <a:bodyPr>
            <a:spAutoFit/>
          </a:bodyPr>
          <a:lstStyle>
            <a:lvl1pPr>
              <a:defRPr sz="1000" cap="all" spc="100" baseline="0">
                <a:solidFill>
                  <a:schemeClr val="bg1"/>
                </a:solidFill>
                <a:latin typeface="BentonSansF Medium" panose="02000603040000020004" pitchFamily="2" charset="0"/>
              </a:defRPr>
            </a:lvl1pPr>
          </a:lstStyle>
          <a:p>
            <a:fld id="{31AD2F48-9EAE-EF43-98A1-A0F0A6E6B210}" type="datetime6">
              <a:rPr lang="en-US" smtClean="0"/>
              <a:t>January 24</a:t>
            </a:fld>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1189628" y="1524595"/>
            <a:ext cx="3397282" cy="1397001"/>
          </a:xfrm>
        </p:spPr>
        <p:txBody>
          <a:bodyPr anchor="t"/>
          <a:lstStyle>
            <a:lvl1pPr>
              <a:lnSpc>
                <a:spcPct val="100000"/>
              </a:lnSpc>
              <a:defRPr sz="4600">
                <a:solidFill>
                  <a:schemeClr val="bg1"/>
                </a:solidFill>
              </a:defRPr>
            </a:lvl1pPr>
          </a:lstStyle>
          <a:p>
            <a:r>
              <a:rPr lang="de-DE"/>
              <a:t>Title of presentation</a:t>
            </a:r>
          </a:p>
        </p:txBody>
      </p:sp>
      <p:sp>
        <p:nvSpPr>
          <p:cNvPr id="10" name="Image">
            <a:extLst>
              <a:ext uri="{FF2B5EF4-FFF2-40B4-BE49-F238E27FC236}">
                <a16:creationId xmlns:a16="http://schemas.microsoft.com/office/drawing/2014/main" id="{07CB3753-CA94-411E-B706-AEFC2A6BA92A}"/>
              </a:ext>
            </a:extLst>
          </p:cNvPr>
          <p:cNvSpPr>
            <a:spLocks noGrp="1"/>
          </p:cNvSpPr>
          <p:nvPr>
            <p:ph type="pic" sz="quarter" idx="27" hasCustomPrompt="1"/>
          </p:nvPr>
        </p:nvSpPr>
        <p:spPr>
          <a:xfrm>
            <a:off x="1199556" y="5096231"/>
            <a:ext cx="1290594" cy="726981"/>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a:solidFill>
                  <a:schemeClr val="bg1"/>
                </a:solidFill>
              </a:defRPr>
            </a:lvl1pPr>
          </a:lstStyle>
          <a:p>
            <a:r>
              <a:rPr lang="de-DE"/>
              <a:t> </a:t>
            </a:r>
            <a:endParaRPr/>
          </a:p>
        </p:txBody>
      </p:sp>
      <p:sp>
        <p:nvSpPr>
          <p:cNvPr id="19" name="Image">
            <a:extLst>
              <a:ext uri="{FF2B5EF4-FFF2-40B4-BE49-F238E27FC236}">
                <a16:creationId xmlns:a16="http://schemas.microsoft.com/office/drawing/2014/main" id="{7EF5C374-9D63-451A-B7CE-9988DE6E712D}"/>
              </a:ext>
            </a:extLst>
          </p:cNvPr>
          <p:cNvSpPr>
            <a:spLocks noGrp="1"/>
          </p:cNvSpPr>
          <p:nvPr>
            <p:ph type="pic" sz="quarter" idx="23" hasCustomPrompt="1"/>
          </p:nvPr>
        </p:nvSpPr>
        <p:spPr>
          <a:xfrm>
            <a:off x="2715137" y="5080912"/>
            <a:ext cx="1862293" cy="579457"/>
          </a:xfrm>
          <a:prstGeom prst="rect">
            <a:avLst/>
          </a:prstGeom>
        </p:spPr>
        <p:txBody>
          <a:bodyPr lIns="91439" tIns="45719" rIns="91439" bIns="45719">
            <a:noAutofit/>
          </a:bodyPr>
          <a:lstStyle>
            <a:lvl1pPr>
              <a:defRPr>
                <a:solidFill>
                  <a:schemeClr val="bg1"/>
                </a:solidFill>
              </a:defRPr>
            </a:lvl1pPr>
          </a:lstStyle>
          <a:p>
            <a:r>
              <a:rPr lang="de-DE"/>
              <a:t>Add Logo</a:t>
            </a:r>
            <a:endParaRPr/>
          </a:p>
        </p:txBody>
      </p:sp>
    </p:spTree>
    <p:extLst>
      <p:ext uri="{BB962C8B-B14F-4D97-AF65-F5344CB8AC3E}">
        <p14:creationId xmlns:p14="http://schemas.microsoft.com/office/powerpoint/2010/main" val="2069861711"/>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over #5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885239" y="3116028"/>
            <a:ext cx="10405066" cy="3051716"/>
          </a:xfrm>
          <a:solidFill>
            <a:schemeClr val="bg1"/>
          </a:solidFill>
        </p:spPr>
        <p:txBody>
          <a:bodyPr/>
          <a:lstStyle>
            <a:lvl1pPr>
              <a:defRPr/>
            </a:lvl1pPr>
          </a:lstStyle>
          <a:p>
            <a:pPr lvl="0"/>
            <a:r>
              <a:rPr lang="en-US"/>
              <a:t> </a:t>
            </a:r>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1189630" y="3626268"/>
            <a:ext cx="9304452" cy="979889"/>
          </a:xfrm>
        </p:spPr>
        <p:txBody>
          <a:bodyPr anchor="t"/>
          <a:lstStyle>
            <a:lvl1pPr>
              <a:lnSpc>
                <a:spcPct val="100000"/>
              </a:lnSpc>
              <a:defRPr sz="5100">
                <a:solidFill>
                  <a:schemeClr val="tx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200324" y="4826825"/>
            <a:ext cx="4893759" cy="252634"/>
          </a:xfrm>
        </p:spPr>
        <p:txBody>
          <a:bodyPr>
            <a:spAutoFit/>
          </a:bodyPr>
          <a:lstStyle>
            <a:lvl1pPr>
              <a:defRPr sz="1300" b="0">
                <a:solidFill>
                  <a:schemeClr val="tx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195979" y="3472379"/>
            <a:ext cx="4893759" cy="246221"/>
          </a:xfrm>
          <a:prstGeom prst="rect">
            <a:avLst/>
          </a:prstGeom>
        </p:spPr>
        <p:txBody>
          <a:bodyPr>
            <a:spAutoFit/>
          </a:bodyPr>
          <a:lstStyle>
            <a:lvl1pPr>
              <a:defRPr sz="1000" cap="all" spc="100" baseline="0">
                <a:solidFill>
                  <a:schemeClr val="tx1"/>
                </a:solidFill>
                <a:latin typeface="BentonSansF Medium" panose="02000603040000020004" pitchFamily="2" charset="0"/>
              </a:defRPr>
            </a:lvl1pPr>
          </a:lstStyle>
          <a:p>
            <a:fld id="{02B6C9F3-CD49-1640-A009-4EE6778BCEA4}" type="datetime6">
              <a:rPr lang="en-US" smtClean="0"/>
              <a:t>January 24</a:t>
            </a:fld>
            <a:endParaRPr lang="de-DE"/>
          </a:p>
        </p:txBody>
      </p:sp>
      <p:sp>
        <p:nvSpPr>
          <p:cNvPr id="9" name="Image">
            <a:extLst>
              <a:ext uri="{FF2B5EF4-FFF2-40B4-BE49-F238E27FC236}">
                <a16:creationId xmlns:a16="http://schemas.microsoft.com/office/drawing/2014/main" id="{A9EC351E-B14C-4F07-B6C9-774B4A5D6DB2}"/>
              </a:ext>
            </a:extLst>
          </p:cNvPr>
          <p:cNvSpPr>
            <a:spLocks noGrp="1"/>
          </p:cNvSpPr>
          <p:nvPr>
            <p:ph type="pic" sz="quarter" idx="27" hasCustomPrompt="1"/>
          </p:nvPr>
        </p:nvSpPr>
        <p:spPr>
          <a:xfrm>
            <a:off x="1199556" y="5252491"/>
            <a:ext cx="826631" cy="726981"/>
          </a:xfrm>
          <a:prstGeom prst="rect">
            <a:avLst/>
          </a:prstGeom>
          <a:blipFill>
            <a:blip r:embed="rId2"/>
            <a:stretch>
              <a:fillRect/>
            </a:stretch>
          </a:blipFill>
        </p:spPr>
        <p:txBody>
          <a:bodyPr lIns="91439" tIns="45719" rIns="91439" bIns="45719">
            <a:noAutofit/>
          </a:bodyPr>
          <a:lstStyle>
            <a:lvl1pPr>
              <a:defRPr>
                <a:solidFill>
                  <a:schemeClr val="bg1"/>
                </a:solidFill>
              </a:defRPr>
            </a:lvl1pPr>
          </a:lstStyle>
          <a:p>
            <a:r>
              <a:rPr lang="de-DE"/>
              <a:t> </a:t>
            </a:r>
            <a:endParaRPr/>
          </a:p>
        </p:txBody>
      </p:sp>
    </p:spTree>
    <p:extLst>
      <p:ext uri="{BB962C8B-B14F-4D97-AF65-F5344CB8AC3E}">
        <p14:creationId xmlns:p14="http://schemas.microsoft.com/office/powerpoint/2010/main" val="1491539438"/>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 #5 w. Client (W)">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885239" y="3116028"/>
            <a:ext cx="10405066" cy="3051716"/>
          </a:xfrm>
          <a:solidFill>
            <a:schemeClr val="bg1"/>
          </a:solidFill>
        </p:spPr>
        <p:txBody>
          <a:bodyPr/>
          <a:lstStyle>
            <a:lvl1pPr>
              <a:defRPr/>
            </a:lvl1pPr>
          </a:lstStyle>
          <a:p>
            <a:pPr lvl="0"/>
            <a:r>
              <a:rPr lang="en-US"/>
              <a:t> </a:t>
            </a:r>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1189630" y="3626268"/>
            <a:ext cx="9304452" cy="979889"/>
          </a:xfrm>
        </p:spPr>
        <p:txBody>
          <a:bodyPr anchor="t"/>
          <a:lstStyle>
            <a:lvl1pPr>
              <a:lnSpc>
                <a:spcPct val="100000"/>
              </a:lnSpc>
              <a:defRPr sz="5100">
                <a:solidFill>
                  <a:schemeClr val="tx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200324" y="4826825"/>
            <a:ext cx="4893759" cy="252634"/>
          </a:xfrm>
        </p:spPr>
        <p:txBody>
          <a:bodyPr>
            <a:spAutoFit/>
          </a:bodyPr>
          <a:lstStyle>
            <a:lvl1pPr>
              <a:defRPr sz="1300" b="0">
                <a:solidFill>
                  <a:schemeClr val="tx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195979" y="3472379"/>
            <a:ext cx="4893759" cy="246221"/>
          </a:xfrm>
          <a:prstGeom prst="rect">
            <a:avLst/>
          </a:prstGeom>
        </p:spPr>
        <p:txBody>
          <a:bodyPr>
            <a:spAutoFit/>
          </a:bodyPr>
          <a:lstStyle>
            <a:lvl1pPr>
              <a:defRPr sz="1000" cap="all" spc="100" baseline="0">
                <a:solidFill>
                  <a:schemeClr val="tx1"/>
                </a:solidFill>
                <a:latin typeface="BentonSansF Medium" panose="02000603040000020004" pitchFamily="2" charset="0"/>
              </a:defRPr>
            </a:lvl1pPr>
          </a:lstStyle>
          <a:p>
            <a:fld id="{4BADC4CB-271A-3F4B-B3CD-37F68B7335B9}" type="datetime6">
              <a:rPr lang="en-US" smtClean="0"/>
              <a:t>January 24</a:t>
            </a:fld>
            <a:endParaRPr lang="de-DE"/>
          </a:p>
        </p:txBody>
      </p:sp>
      <p:sp>
        <p:nvSpPr>
          <p:cNvPr id="8" name="Image">
            <a:extLst>
              <a:ext uri="{FF2B5EF4-FFF2-40B4-BE49-F238E27FC236}">
                <a16:creationId xmlns:a16="http://schemas.microsoft.com/office/drawing/2014/main" id="{3AF87226-1A32-4043-80C7-DADE047802F6}"/>
              </a:ext>
            </a:extLst>
          </p:cNvPr>
          <p:cNvSpPr>
            <a:spLocks noGrp="1"/>
          </p:cNvSpPr>
          <p:nvPr>
            <p:ph type="pic" sz="quarter" idx="27" hasCustomPrompt="1"/>
          </p:nvPr>
        </p:nvSpPr>
        <p:spPr>
          <a:xfrm>
            <a:off x="2715137" y="5235392"/>
            <a:ext cx="1862293" cy="579457"/>
          </a:xfrm>
          <a:prstGeom prst="rect">
            <a:avLst/>
          </a:prstGeom>
        </p:spPr>
        <p:txBody>
          <a:bodyPr lIns="91439" tIns="45719" rIns="91439" bIns="45719">
            <a:noAutofit/>
          </a:bodyPr>
          <a:lstStyle>
            <a:lvl1pPr>
              <a:defRPr/>
            </a:lvl1pPr>
          </a:lstStyle>
          <a:p>
            <a:r>
              <a:rPr lang="de-DE"/>
              <a:t>Add Logo</a:t>
            </a:r>
            <a:endParaRPr/>
          </a:p>
        </p:txBody>
      </p:sp>
      <p:sp>
        <p:nvSpPr>
          <p:cNvPr id="10" name="Image">
            <a:extLst>
              <a:ext uri="{FF2B5EF4-FFF2-40B4-BE49-F238E27FC236}">
                <a16:creationId xmlns:a16="http://schemas.microsoft.com/office/drawing/2014/main" id="{E2299094-C99F-41A4-A3A4-843B3CE159A3}"/>
              </a:ext>
            </a:extLst>
          </p:cNvPr>
          <p:cNvSpPr>
            <a:spLocks noGrp="1"/>
          </p:cNvSpPr>
          <p:nvPr>
            <p:ph type="pic" sz="quarter" idx="29" hasCustomPrompt="1"/>
          </p:nvPr>
        </p:nvSpPr>
        <p:spPr>
          <a:xfrm>
            <a:off x="1199556" y="5250711"/>
            <a:ext cx="1290594" cy="726981"/>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a:solidFill>
                  <a:schemeClr val="bg1"/>
                </a:solidFill>
              </a:defRPr>
            </a:lvl1pPr>
          </a:lstStyle>
          <a:p>
            <a:r>
              <a:rPr lang="de-DE"/>
              <a:t> </a:t>
            </a:r>
            <a:endParaRPr/>
          </a:p>
        </p:txBody>
      </p:sp>
    </p:spTree>
    <p:extLst>
      <p:ext uri="{BB962C8B-B14F-4D97-AF65-F5344CB8AC3E}">
        <p14:creationId xmlns:p14="http://schemas.microsoft.com/office/powerpoint/2010/main" val="676735926"/>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ver #5 (B)">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885239" y="3116028"/>
            <a:ext cx="10405066" cy="3051716"/>
          </a:xfrm>
          <a:solidFill>
            <a:schemeClr val="tx1"/>
          </a:solidFill>
        </p:spPr>
        <p:txBody>
          <a:bodyPr/>
          <a:lstStyle>
            <a:lvl1pPr>
              <a:defRPr/>
            </a:lvl1pPr>
          </a:lstStyle>
          <a:p>
            <a:pPr lvl="0"/>
            <a:r>
              <a:rPr lang="en-US"/>
              <a:t> </a:t>
            </a:r>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1189630" y="3626268"/>
            <a:ext cx="9304452" cy="979889"/>
          </a:xfrm>
        </p:spPr>
        <p:txBody>
          <a:bodyPr anchor="t"/>
          <a:lstStyle>
            <a:lvl1pPr>
              <a:lnSpc>
                <a:spcPct val="100000"/>
              </a:lnSpc>
              <a:defRPr sz="51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200324" y="4826825"/>
            <a:ext cx="4893759" cy="252634"/>
          </a:xfrm>
        </p:spPr>
        <p:txBody>
          <a:bodyPr>
            <a:spAutoFit/>
          </a:bodyPr>
          <a:lstStyle>
            <a:lvl1pPr>
              <a:defRPr sz="1300"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195979" y="3472379"/>
            <a:ext cx="4893759" cy="246221"/>
          </a:xfrm>
          <a:prstGeom prst="rect">
            <a:avLst/>
          </a:prstGeom>
        </p:spPr>
        <p:txBody>
          <a:bodyPr>
            <a:spAutoFit/>
          </a:bodyPr>
          <a:lstStyle>
            <a:lvl1pPr>
              <a:defRPr sz="1000" cap="all" spc="100" baseline="0">
                <a:solidFill>
                  <a:schemeClr val="bg1"/>
                </a:solidFill>
                <a:latin typeface="BentonSansF Medium" panose="02000603040000020004" pitchFamily="2" charset="0"/>
              </a:defRPr>
            </a:lvl1pPr>
          </a:lstStyle>
          <a:p>
            <a:fld id="{E0A3C6BC-EC6C-D242-9BDF-DEC9295AE25B}" type="datetime6">
              <a:rPr lang="en-US" smtClean="0"/>
              <a:t>January 24</a:t>
            </a:fld>
            <a:endParaRPr lang="de-DE"/>
          </a:p>
        </p:txBody>
      </p:sp>
      <p:sp>
        <p:nvSpPr>
          <p:cNvPr id="8" name="Image">
            <a:extLst>
              <a:ext uri="{FF2B5EF4-FFF2-40B4-BE49-F238E27FC236}">
                <a16:creationId xmlns:a16="http://schemas.microsoft.com/office/drawing/2014/main" id="{7923C10F-25A2-49C6-B2F5-73BA9E42462F}"/>
              </a:ext>
            </a:extLst>
          </p:cNvPr>
          <p:cNvSpPr>
            <a:spLocks noGrp="1"/>
          </p:cNvSpPr>
          <p:nvPr>
            <p:ph type="pic" sz="quarter" idx="29" hasCustomPrompt="1"/>
          </p:nvPr>
        </p:nvSpPr>
        <p:spPr>
          <a:xfrm>
            <a:off x="1199556" y="5252491"/>
            <a:ext cx="826631" cy="726981"/>
          </a:xfrm>
          <a:prstGeom prst="rect">
            <a:avLst/>
          </a:prstGeom>
          <a:blipFill>
            <a:blip r:embed="rId2"/>
            <a:stretch>
              <a:fillRect/>
            </a:stretch>
          </a:blipFill>
        </p:spPr>
        <p:txBody>
          <a:bodyPr lIns="91439" tIns="45719" rIns="91439" bIns="45719">
            <a:noAutofit/>
          </a:bodyPr>
          <a:lstStyle>
            <a:lvl1pPr>
              <a:defRPr>
                <a:solidFill>
                  <a:schemeClr val="bg1"/>
                </a:solidFill>
              </a:defRPr>
            </a:lvl1pPr>
          </a:lstStyle>
          <a:p>
            <a:r>
              <a:rPr lang="de-DE"/>
              <a:t> </a:t>
            </a:r>
            <a:endParaRPr/>
          </a:p>
        </p:txBody>
      </p:sp>
    </p:spTree>
    <p:extLst>
      <p:ext uri="{BB962C8B-B14F-4D97-AF65-F5344CB8AC3E}">
        <p14:creationId xmlns:p14="http://schemas.microsoft.com/office/powerpoint/2010/main" val="2286768708"/>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ver #5 w. Logo (B)">
    <p:spTree>
      <p:nvGrpSpPr>
        <p:cNvPr id="1" name=""/>
        <p:cNvGrpSpPr/>
        <p:nvPr/>
      </p:nvGrpSpPr>
      <p:grpSpPr>
        <a:xfrm>
          <a:off x="0" y="0"/>
          <a:ext cx="0" cy="0"/>
          <a:chOff x="0" y="0"/>
          <a:chExt cx="0" cy="0"/>
        </a:xfrm>
      </p:grpSpPr>
      <p:sp>
        <p:nvSpPr>
          <p:cNvPr id="23" name="Image"/>
          <p:cNvSpPr>
            <a:spLocks noGrp="1"/>
          </p:cNvSpPr>
          <p:nvPr>
            <p:ph type="pic" idx="21"/>
          </p:nvPr>
        </p:nvSpPr>
        <p:spPr>
          <a:xfrm>
            <a:off x="0" y="0"/>
            <a:ext cx="12192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4" name="Text Placeholder 3">
            <a:extLst>
              <a:ext uri="{FF2B5EF4-FFF2-40B4-BE49-F238E27FC236}">
                <a16:creationId xmlns:a16="http://schemas.microsoft.com/office/drawing/2014/main" id="{69DD38FF-D50B-45F6-9D33-D78260D93EEB}"/>
              </a:ext>
            </a:extLst>
          </p:cNvPr>
          <p:cNvSpPr>
            <a:spLocks noGrp="1"/>
          </p:cNvSpPr>
          <p:nvPr>
            <p:ph type="body" sz="quarter" idx="28" hasCustomPrompt="1"/>
          </p:nvPr>
        </p:nvSpPr>
        <p:spPr>
          <a:xfrm>
            <a:off x="885239" y="3116028"/>
            <a:ext cx="10405066" cy="3051716"/>
          </a:xfrm>
          <a:solidFill>
            <a:schemeClr val="tx1"/>
          </a:solidFill>
        </p:spPr>
        <p:txBody>
          <a:bodyPr/>
          <a:lstStyle>
            <a:lvl1pPr>
              <a:defRPr/>
            </a:lvl1pPr>
          </a:lstStyle>
          <a:p>
            <a:pPr lvl="0"/>
            <a:r>
              <a:rPr lang="en-US"/>
              <a:t> </a:t>
            </a:r>
            <a:endParaRPr lang="de-DE"/>
          </a:p>
        </p:txBody>
      </p:sp>
      <p:sp>
        <p:nvSpPr>
          <p:cNvPr id="16" name="Title 3">
            <a:extLst>
              <a:ext uri="{FF2B5EF4-FFF2-40B4-BE49-F238E27FC236}">
                <a16:creationId xmlns:a16="http://schemas.microsoft.com/office/drawing/2014/main" id="{592AC86F-BDF3-45B1-989C-AF842142FE56}"/>
              </a:ext>
            </a:extLst>
          </p:cNvPr>
          <p:cNvSpPr>
            <a:spLocks noGrp="1"/>
          </p:cNvSpPr>
          <p:nvPr>
            <p:ph type="title" hasCustomPrompt="1"/>
          </p:nvPr>
        </p:nvSpPr>
        <p:spPr>
          <a:xfrm>
            <a:off x="1189630" y="3626268"/>
            <a:ext cx="9304452" cy="979889"/>
          </a:xfrm>
        </p:spPr>
        <p:txBody>
          <a:bodyPr anchor="t"/>
          <a:lstStyle>
            <a:lvl1pPr>
              <a:lnSpc>
                <a:spcPct val="100000"/>
              </a:lnSpc>
              <a:defRPr sz="5100">
                <a:solidFill>
                  <a:schemeClr val="bg1"/>
                </a:solidFill>
              </a:defRPr>
            </a:lvl1pPr>
          </a:lstStyle>
          <a:p>
            <a:r>
              <a:rPr lang="de-DE"/>
              <a:t>Presentation title</a:t>
            </a:r>
          </a:p>
        </p:txBody>
      </p:sp>
      <p:sp>
        <p:nvSpPr>
          <p:cNvPr id="14" name="Subtitle 2">
            <a:extLst>
              <a:ext uri="{FF2B5EF4-FFF2-40B4-BE49-F238E27FC236}">
                <a16:creationId xmlns:a16="http://schemas.microsoft.com/office/drawing/2014/main" id="{81E55E34-CECD-4647-98FD-52D7045139EC}"/>
              </a:ext>
            </a:extLst>
          </p:cNvPr>
          <p:cNvSpPr>
            <a:spLocks noGrp="1"/>
          </p:cNvSpPr>
          <p:nvPr>
            <p:ph type="subTitle" idx="1" hasCustomPrompt="1"/>
          </p:nvPr>
        </p:nvSpPr>
        <p:spPr>
          <a:xfrm>
            <a:off x="1200324" y="4826825"/>
            <a:ext cx="4893759" cy="252634"/>
          </a:xfrm>
        </p:spPr>
        <p:txBody>
          <a:bodyPr>
            <a:spAutoFit/>
          </a:bodyPr>
          <a:lstStyle>
            <a:lvl1pPr>
              <a:defRPr sz="1300" b="0">
                <a:solidFill>
                  <a:schemeClr val="bg1"/>
                </a:solidFill>
                <a:latin typeface="BentonSansF Medium" panose="02000603040000020004" pitchFamily="2" charset="0"/>
              </a:defRPr>
            </a:lvl1pPr>
          </a:lstStyle>
          <a:p>
            <a:r>
              <a:rPr lang="de-DE"/>
              <a:t>Presentation subtitle</a:t>
            </a:r>
          </a:p>
        </p:txBody>
      </p:sp>
      <p:sp>
        <p:nvSpPr>
          <p:cNvPr id="2" name="Date Placeholder 1">
            <a:extLst>
              <a:ext uri="{FF2B5EF4-FFF2-40B4-BE49-F238E27FC236}">
                <a16:creationId xmlns:a16="http://schemas.microsoft.com/office/drawing/2014/main" id="{6AD28670-FA87-4BF6-BF52-6500FA6621D3}"/>
              </a:ext>
            </a:extLst>
          </p:cNvPr>
          <p:cNvSpPr>
            <a:spLocks noGrp="1"/>
          </p:cNvSpPr>
          <p:nvPr>
            <p:ph type="dt" sz="half" idx="25"/>
          </p:nvPr>
        </p:nvSpPr>
        <p:spPr>
          <a:xfrm>
            <a:off x="1195979" y="3472379"/>
            <a:ext cx="4893759" cy="246221"/>
          </a:xfrm>
          <a:prstGeom prst="rect">
            <a:avLst/>
          </a:prstGeom>
        </p:spPr>
        <p:txBody>
          <a:bodyPr>
            <a:spAutoFit/>
          </a:bodyPr>
          <a:lstStyle>
            <a:lvl1pPr>
              <a:defRPr sz="1000" cap="all" spc="100" baseline="0">
                <a:solidFill>
                  <a:schemeClr val="bg1"/>
                </a:solidFill>
                <a:latin typeface="BentonSansF Medium" panose="02000603040000020004" pitchFamily="2" charset="0"/>
              </a:defRPr>
            </a:lvl1pPr>
          </a:lstStyle>
          <a:p>
            <a:fld id="{AF7198DC-598E-4846-BEEE-0623EE40BFD0}" type="datetime6">
              <a:rPr lang="en-US" smtClean="0"/>
              <a:t>January 24</a:t>
            </a:fld>
            <a:endParaRPr lang="de-DE"/>
          </a:p>
        </p:txBody>
      </p:sp>
      <p:sp>
        <p:nvSpPr>
          <p:cNvPr id="8" name="Image">
            <a:extLst>
              <a:ext uri="{FF2B5EF4-FFF2-40B4-BE49-F238E27FC236}">
                <a16:creationId xmlns:a16="http://schemas.microsoft.com/office/drawing/2014/main" id="{3AF87226-1A32-4043-80C7-DADE047802F6}"/>
              </a:ext>
            </a:extLst>
          </p:cNvPr>
          <p:cNvSpPr>
            <a:spLocks noGrp="1"/>
          </p:cNvSpPr>
          <p:nvPr>
            <p:ph type="pic" sz="quarter" idx="27" hasCustomPrompt="1"/>
          </p:nvPr>
        </p:nvSpPr>
        <p:spPr>
          <a:xfrm>
            <a:off x="2715137" y="5235392"/>
            <a:ext cx="1862293" cy="579457"/>
          </a:xfrm>
          <a:prstGeom prst="rect">
            <a:avLst/>
          </a:prstGeom>
        </p:spPr>
        <p:txBody>
          <a:bodyPr lIns="91439" tIns="45719" rIns="91439" bIns="45719">
            <a:noAutofit/>
          </a:bodyPr>
          <a:lstStyle>
            <a:lvl1pPr>
              <a:defRPr>
                <a:solidFill>
                  <a:schemeClr val="bg1"/>
                </a:solidFill>
              </a:defRPr>
            </a:lvl1pPr>
          </a:lstStyle>
          <a:p>
            <a:r>
              <a:rPr lang="de-DE"/>
              <a:t>Add Logo</a:t>
            </a:r>
            <a:endParaRPr/>
          </a:p>
        </p:txBody>
      </p:sp>
      <p:sp>
        <p:nvSpPr>
          <p:cNvPr id="9" name="Image">
            <a:extLst>
              <a:ext uri="{FF2B5EF4-FFF2-40B4-BE49-F238E27FC236}">
                <a16:creationId xmlns:a16="http://schemas.microsoft.com/office/drawing/2014/main" id="{F9398BAF-7FD9-4611-B8D7-C9A102A5AE55}"/>
              </a:ext>
            </a:extLst>
          </p:cNvPr>
          <p:cNvSpPr>
            <a:spLocks noGrp="1"/>
          </p:cNvSpPr>
          <p:nvPr>
            <p:ph type="pic" sz="quarter" idx="30" hasCustomPrompt="1"/>
          </p:nvPr>
        </p:nvSpPr>
        <p:spPr>
          <a:xfrm>
            <a:off x="1199556" y="5250711"/>
            <a:ext cx="1290594" cy="726981"/>
          </a:xfrm>
          <a:prstGeom prst="rect">
            <a:avLst/>
          </a:prstGeom>
          <a:blipFill>
            <a:blip r:embed="rId2">
              <a:extLst>
                <a:ext uri="{96DAC541-7B7A-43D3-8B79-37D633B846F1}">
                  <asvg:svgBlip xmlns:asvg="http://schemas.microsoft.com/office/drawing/2016/SVG/main" r:embed="rId3"/>
                </a:ext>
              </a:extLst>
            </a:blip>
            <a:stretch>
              <a:fillRect/>
            </a:stretch>
          </a:blipFill>
        </p:spPr>
        <p:txBody>
          <a:bodyPr lIns="91439" tIns="45719" rIns="91439" bIns="45719">
            <a:noAutofit/>
          </a:bodyPr>
          <a:lstStyle>
            <a:lvl1pPr>
              <a:defRPr>
                <a:solidFill>
                  <a:schemeClr val="bg1"/>
                </a:solidFill>
              </a:defRPr>
            </a:lvl1pPr>
          </a:lstStyle>
          <a:p>
            <a:r>
              <a:rPr lang="de-DE"/>
              <a:t> </a:t>
            </a:r>
            <a:endParaRPr/>
          </a:p>
        </p:txBody>
      </p:sp>
    </p:spTree>
    <p:extLst>
      <p:ext uri="{BB962C8B-B14F-4D97-AF65-F5344CB8AC3E}">
        <p14:creationId xmlns:p14="http://schemas.microsoft.com/office/powerpoint/2010/main" val="2018071187"/>
      </p:ext>
    </p:extLst>
  </p:cSld>
  <p:clrMapOvr>
    <a:masterClrMapping/>
  </p:clrMapOvr>
  <p:transition spd="med"/>
  <p:extLst>
    <p:ext uri="{DCECCB84-F9BA-43D5-87BE-67443E8EF086}">
      <p15:sldGuideLst xmlns:p15="http://schemas.microsoft.com/office/powerpoint/2012/main">
        <p15:guide id="1" pos="149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reserve="1">
  <p:cSld name="Blank (W)">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9271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reserve="1">
  <p:cSld name=" Blank (B)">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93388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nk w. footer (W)">
    <p:spTree>
      <p:nvGrpSpPr>
        <p:cNvPr id="1" name=""/>
        <p:cNvGrpSpPr/>
        <p:nvPr/>
      </p:nvGrpSpPr>
      <p:grpSpPr>
        <a:xfrm>
          <a:off x="0" y="0"/>
          <a:ext cx="0" cy="0"/>
          <a:chOff x="0" y="0"/>
          <a:chExt cx="0" cy="0"/>
        </a:xfrm>
      </p:grpSpPr>
      <p:pic>
        <p:nvPicPr>
          <p:cNvPr id="366" name="friedolin_WB.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8" name="Footer Placeholder 7">
            <a:extLst>
              <a:ext uri="{FF2B5EF4-FFF2-40B4-BE49-F238E27FC236}">
                <a16:creationId xmlns:a16="http://schemas.microsoft.com/office/drawing/2014/main" id="{D448586A-5246-4357-9A4B-748CF4A7677F}"/>
              </a:ext>
            </a:extLst>
          </p:cNvPr>
          <p:cNvSpPr>
            <a:spLocks noGrp="1"/>
          </p:cNvSpPr>
          <p:nvPr>
            <p:ph type="ftr" sz="quarter" idx="23"/>
          </p:nvPr>
        </p:nvSpPr>
        <p:spPr/>
        <p:txBody>
          <a:bodyPr/>
          <a:lstStyle/>
          <a:p>
            <a:r>
              <a:rPr lang="en-US"/>
              <a:t>© confidential 2022 | frog Part of Capgemini Invent</a:t>
            </a:r>
            <a:endParaRPr lang="de-DE"/>
          </a:p>
        </p:txBody>
      </p:sp>
      <p:sp>
        <p:nvSpPr>
          <p:cNvPr id="9" name="Slide Number Placeholder 8">
            <a:extLst>
              <a:ext uri="{FF2B5EF4-FFF2-40B4-BE49-F238E27FC236}">
                <a16:creationId xmlns:a16="http://schemas.microsoft.com/office/drawing/2014/main" id="{B38062F3-7AB5-480E-B267-9560C0CEB5E3}"/>
              </a:ext>
            </a:extLst>
          </p:cNvPr>
          <p:cNvSpPr>
            <a:spLocks noGrp="1"/>
          </p:cNvSpPr>
          <p:nvPr>
            <p:ph type="sldNum" sz="quarter" idx="24"/>
          </p:nvPr>
        </p:nvSpPr>
        <p:spPr/>
        <p:txBody>
          <a:bodyPr/>
          <a:lstStyle/>
          <a:p>
            <a:fld id="{F4562D32-726A-4413-ACA3-4E6BD640C7C8}" type="slidenum">
              <a:rPr lang="de-DE" smtClean="0"/>
              <a:pPr/>
              <a:t>‹#›</a:t>
            </a:fld>
            <a:endParaRPr lang="de-DE"/>
          </a:p>
        </p:txBody>
      </p:sp>
      <p:sp>
        <p:nvSpPr>
          <p:cNvPr id="15" name="Text Placeholder 14">
            <a:extLst>
              <a:ext uri="{FF2B5EF4-FFF2-40B4-BE49-F238E27FC236}">
                <a16:creationId xmlns:a16="http://schemas.microsoft.com/office/drawing/2014/main" id="{EA9E3273-76BA-4361-BA60-5DD3D4DF0523}"/>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2338003344"/>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w. footer (B)">
    <p:bg>
      <p:bgPr>
        <a:solidFill>
          <a:schemeClr val="tx1"/>
        </a:solidFill>
        <a:effectLst/>
      </p:bgPr>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448586A-5246-4357-9A4B-748CF4A7677F}"/>
              </a:ext>
            </a:extLst>
          </p:cNvPr>
          <p:cNvSpPr>
            <a:spLocks noGrp="1"/>
          </p:cNvSpPr>
          <p:nvPr>
            <p:ph type="ftr" sz="quarter" idx="23"/>
          </p:nvPr>
        </p:nvSpPr>
        <p:spPr/>
        <p:txBody>
          <a:bodyPr/>
          <a:lstStyle/>
          <a:p>
            <a:r>
              <a:rPr lang="en-US"/>
              <a:t>© confidential 2022 | frog Part of Capgemini Invent</a:t>
            </a:r>
            <a:endParaRPr lang="de-DE"/>
          </a:p>
        </p:txBody>
      </p:sp>
      <p:sp>
        <p:nvSpPr>
          <p:cNvPr id="9" name="Slide Number Placeholder 8">
            <a:extLst>
              <a:ext uri="{FF2B5EF4-FFF2-40B4-BE49-F238E27FC236}">
                <a16:creationId xmlns:a16="http://schemas.microsoft.com/office/drawing/2014/main" id="{B38062F3-7AB5-480E-B267-9560C0CEB5E3}"/>
              </a:ext>
            </a:extLst>
          </p:cNvPr>
          <p:cNvSpPr>
            <a:spLocks noGrp="1"/>
          </p:cNvSpPr>
          <p:nvPr>
            <p:ph type="sldNum" sz="quarter" idx="24"/>
          </p:nvPr>
        </p:nvSpPr>
        <p:spPr/>
        <p:txBody>
          <a:bodyPr/>
          <a:lstStyle/>
          <a:p>
            <a:fld id="{F4562D32-726A-4413-ACA3-4E6BD640C7C8}" type="slidenum">
              <a:rPr lang="de-DE" smtClean="0"/>
              <a:pPr/>
              <a:t>‹#›</a:t>
            </a:fld>
            <a:endParaRPr lang="de-DE"/>
          </a:p>
        </p:txBody>
      </p:sp>
      <p:sp>
        <p:nvSpPr>
          <p:cNvPr id="15" name="Text Placeholder 14">
            <a:extLst>
              <a:ext uri="{FF2B5EF4-FFF2-40B4-BE49-F238E27FC236}">
                <a16:creationId xmlns:a16="http://schemas.microsoft.com/office/drawing/2014/main" id="{EA9E3273-76BA-4361-BA60-5DD3D4DF0523}"/>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grpSp>
        <p:nvGrpSpPr>
          <p:cNvPr id="10" name="Group">
            <a:extLst>
              <a:ext uri="{FF2B5EF4-FFF2-40B4-BE49-F238E27FC236}">
                <a16:creationId xmlns:a16="http://schemas.microsoft.com/office/drawing/2014/main" id="{7ED3A9AE-9477-4095-BBD0-5711B59CC2B9}"/>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CDC35A45-F102-4185-A084-436B38D79798}"/>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E900CF8B-D6ED-4C0F-B5BB-80E60A0B34A3}"/>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53532878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A5C8-30A7-4C00-B717-ACE14C466743}"/>
              </a:ext>
            </a:extLst>
          </p:cNvPr>
          <p:cNvSpPr>
            <a:spLocks noGrp="1"/>
          </p:cNvSpPr>
          <p:nvPr>
            <p:ph type="title"/>
          </p:nvPr>
        </p:nvSpPr>
        <p:spPr/>
        <p:txBody>
          <a:bodyPr/>
          <a:lstStyle/>
          <a:p>
            <a:r>
              <a:rPr lang="en-GB"/>
              <a:t>Click to edit Master title style</a:t>
            </a:r>
            <a:endParaRPr lang="de-DE"/>
          </a:p>
        </p:txBody>
      </p:sp>
      <p:sp>
        <p:nvSpPr>
          <p:cNvPr id="4" name="Footer Placeholder 3">
            <a:extLst>
              <a:ext uri="{FF2B5EF4-FFF2-40B4-BE49-F238E27FC236}">
                <a16:creationId xmlns:a16="http://schemas.microsoft.com/office/drawing/2014/main" id="{D79E0894-8603-4E6E-8933-9614A7E340FD}"/>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1BA171C-8BD3-4CAC-BC65-F5FDA91AF043}"/>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C83AAC62-2541-49FB-9484-D6A1A33E2865}"/>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CFAD2D40-5D78-4547-B647-9786B02C2A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Tree>
    <p:extLst>
      <p:ext uri="{BB962C8B-B14F-4D97-AF65-F5344CB8AC3E}">
        <p14:creationId xmlns:p14="http://schemas.microsoft.com/office/powerpoint/2010/main" val="2997020026"/>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CA5C8-30A7-4C00-B717-ACE14C46674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de-DE"/>
          </a:p>
        </p:txBody>
      </p:sp>
      <p:sp>
        <p:nvSpPr>
          <p:cNvPr id="4" name="Footer Placeholder 3">
            <a:extLst>
              <a:ext uri="{FF2B5EF4-FFF2-40B4-BE49-F238E27FC236}">
                <a16:creationId xmlns:a16="http://schemas.microsoft.com/office/drawing/2014/main" id="{D79E0894-8603-4E6E-8933-9614A7E340FD}"/>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1BA171C-8BD3-4CAC-BC65-F5FDA91AF043}"/>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C83AAC62-2541-49FB-9484-D6A1A33E2865}"/>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grpSp>
        <p:nvGrpSpPr>
          <p:cNvPr id="7" name="Group">
            <a:extLst>
              <a:ext uri="{FF2B5EF4-FFF2-40B4-BE49-F238E27FC236}">
                <a16:creationId xmlns:a16="http://schemas.microsoft.com/office/drawing/2014/main" id="{45E8177D-80B2-41C3-878D-3291B465B777}"/>
              </a:ext>
            </a:extLst>
          </p:cNvPr>
          <p:cNvGrpSpPr/>
          <p:nvPr userDrawn="1"/>
        </p:nvGrpSpPr>
        <p:grpSpPr>
          <a:xfrm>
            <a:off x="442725" y="6414910"/>
            <a:ext cx="442827" cy="442827"/>
            <a:chOff x="0" y="0"/>
            <a:chExt cx="885651" cy="885651"/>
          </a:xfrm>
        </p:grpSpPr>
        <p:sp>
          <p:nvSpPr>
            <p:cNvPr id="8" name="Square">
              <a:extLst>
                <a:ext uri="{FF2B5EF4-FFF2-40B4-BE49-F238E27FC236}">
                  <a16:creationId xmlns:a16="http://schemas.microsoft.com/office/drawing/2014/main" id="{7508FD2C-4424-43BA-8728-3E8CAA2F2BD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9" name="Image">
              <a:extLst>
                <a:ext uri="{FF2B5EF4-FFF2-40B4-BE49-F238E27FC236}">
                  <a16:creationId xmlns:a16="http://schemas.microsoft.com/office/drawing/2014/main" id="{6803D9A3-9FF8-4C5A-BBA8-E048BD65BA22}"/>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30944947"/>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Index (W)">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3BF20-37CE-403A-8388-9AF1CCDE14AA}"/>
              </a:ext>
            </a:extLst>
          </p:cNvPr>
          <p:cNvSpPr>
            <a:spLocks noGrp="1"/>
          </p:cNvSpPr>
          <p:nvPr>
            <p:ph type="body" sz="quarter" idx="30" hasCustomPrompt="1"/>
          </p:nvPr>
        </p:nvSpPr>
        <p:spPr>
          <a:xfrm>
            <a:off x="881837" y="1774190"/>
            <a:ext cx="5289656" cy="3539431"/>
          </a:xfrm>
        </p:spPr>
        <p:txBody>
          <a:bodyPr/>
          <a:lstStyle>
            <a:lvl1pPr>
              <a:lnSpc>
                <a:spcPct val="100000"/>
              </a:lnSpc>
              <a:defRPr sz="4600">
                <a:solidFill>
                  <a:schemeClr val="tx1"/>
                </a:solidFill>
                <a:latin typeface="+mj-lt"/>
              </a:defRPr>
            </a:lvl1pPr>
          </a:lstStyle>
          <a:p>
            <a:pPr lvl="0"/>
            <a:r>
              <a:rPr lang="en-US"/>
              <a:t>Section heading</a:t>
            </a:r>
          </a:p>
          <a:p>
            <a:pPr lvl="0"/>
            <a:r>
              <a:rPr lang="en-US"/>
              <a:t>Other section heading</a:t>
            </a:r>
          </a:p>
          <a:p>
            <a:pPr lvl="0"/>
            <a:r>
              <a:rPr lang="en-US"/>
              <a:t>Section heading</a:t>
            </a:r>
          </a:p>
          <a:p>
            <a:pPr lvl="0"/>
            <a:r>
              <a:rPr lang="en-US"/>
              <a:t>Other section heading</a:t>
            </a:r>
          </a:p>
          <a:p>
            <a:pPr lvl="0"/>
            <a:r>
              <a:rPr lang="en-US"/>
              <a:t>Section heading</a:t>
            </a:r>
          </a:p>
        </p:txBody>
      </p:sp>
      <p:sp>
        <p:nvSpPr>
          <p:cNvPr id="14" name="XX">
            <a:extLst>
              <a:ext uri="{FF2B5EF4-FFF2-40B4-BE49-F238E27FC236}">
                <a16:creationId xmlns:a16="http://schemas.microsoft.com/office/drawing/2014/main" id="{49369DF9-9F5C-6240-B46C-3879D4E20366}"/>
              </a:ext>
            </a:extLst>
          </p:cNvPr>
          <p:cNvSpPr>
            <a:spLocks noGrp="1"/>
          </p:cNvSpPr>
          <p:nvPr>
            <p:ph type="body" sz="quarter" idx="24"/>
          </p:nvPr>
        </p:nvSpPr>
        <p:spPr>
          <a:xfrm>
            <a:off x="6971214" y="1800979"/>
            <a:ext cx="781177" cy="3843681"/>
          </a:xfrm>
          <a:prstGeom prst="rect">
            <a:avLst/>
          </a:prstGeom>
        </p:spPr>
        <p:txBody>
          <a:bodyPr lIns="0" tIns="0" rIns="0" bIns="0">
            <a:spAutoFit/>
          </a:bodyPr>
          <a:lstStyle>
            <a:lvl1pPr defTabSz="411480">
              <a:lnSpc>
                <a:spcPct val="400000"/>
              </a:lnSpc>
              <a:spcBef>
                <a:spcPts val="0"/>
              </a:spcBef>
              <a:defRPr sz="1300" b="0">
                <a:solidFill>
                  <a:schemeClr val="tx1"/>
                </a:solidFill>
                <a:latin typeface="BentonSansF Medium"/>
                <a:ea typeface="BentonSansF Medium"/>
                <a:cs typeface="BentonSansF Medium"/>
                <a:sym typeface="BentonSansF Medium"/>
              </a:defRPr>
            </a:lvl1pPr>
          </a:lstStyle>
          <a:p>
            <a:pPr lvl="0"/>
            <a:r>
              <a:rPr lang="en-GB"/>
              <a:t>Click to edit Master text styles</a:t>
            </a:r>
          </a:p>
        </p:txBody>
      </p:sp>
      <p:sp>
        <p:nvSpPr>
          <p:cNvPr id="15" name="XX">
            <a:extLst>
              <a:ext uri="{FF2B5EF4-FFF2-40B4-BE49-F238E27FC236}">
                <a16:creationId xmlns:a16="http://schemas.microsoft.com/office/drawing/2014/main" id="{53D5A602-1C0A-E14C-957E-BD1AFD5CDAE1}"/>
              </a:ext>
            </a:extLst>
          </p:cNvPr>
          <p:cNvSpPr>
            <a:spLocks noGrp="1"/>
          </p:cNvSpPr>
          <p:nvPr>
            <p:ph type="body" sz="quarter" idx="25"/>
          </p:nvPr>
        </p:nvSpPr>
        <p:spPr>
          <a:xfrm>
            <a:off x="6971214" y="2479506"/>
            <a:ext cx="781177" cy="3843681"/>
          </a:xfrm>
          <a:prstGeom prst="rect">
            <a:avLst/>
          </a:prstGeom>
        </p:spPr>
        <p:txBody>
          <a:bodyPr lIns="0" tIns="0" rIns="0" bIns="0">
            <a:spAutoFit/>
          </a:bodyPr>
          <a:lstStyle>
            <a:lvl1pPr defTabSz="411480">
              <a:lnSpc>
                <a:spcPct val="400000"/>
              </a:lnSpc>
              <a:spcBef>
                <a:spcPts val="0"/>
              </a:spcBef>
              <a:defRPr sz="1300" b="0">
                <a:solidFill>
                  <a:schemeClr val="tx1"/>
                </a:solidFill>
                <a:latin typeface="BentonSansF Medium"/>
                <a:ea typeface="BentonSansF Medium"/>
                <a:cs typeface="BentonSansF Medium"/>
                <a:sym typeface="BentonSansF Medium"/>
              </a:defRPr>
            </a:lvl1pPr>
          </a:lstStyle>
          <a:p>
            <a:pPr lvl="0"/>
            <a:r>
              <a:rPr lang="en-GB"/>
              <a:t>Click to edit Master text styles</a:t>
            </a:r>
          </a:p>
        </p:txBody>
      </p:sp>
      <p:sp>
        <p:nvSpPr>
          <p:cNvPr id="16" name="XX">
            <a:extLst>
              <a:ext uri="{FF2B5EF4-FFF2-40B4-BE49-F238E27FC236}">
                <a16:creationId xmlns:a16="http://schemas.microsoft.com/office/drawing/2014/main" id="{73D32A85-4461-E544-96D1-BFD3A609B263}"/>
              </a:ext>
            </a:extLst>
          </p:cNvPr>
          <p:cNvSpPr>
            <a:spLocks noGrp="1"/>
          </p:cNvSpPr>
          <p:nvPr>
            <p:ph type="body" sz="quarter" idx="26"/>
          </p:nvPr>
        </p:nvSpPr>
        <p:spPr>
          <a:xfrm>
            <a:off x="6971214" y="3189782"/>
            <a:ext cx="781177" cy="3843681"/>
          </a:xfrm>
          <a:prstGeom prst="rect">
            <a:avLst/>
          </a:prstGeom>
        </p:spPr>
        <p:txBody>
          <a:bodyPr lIns="0" tIns="0" rIns="0" bIns="0">
            <a:spAutoFit/>
          </a:bodyPr>
          <a:lstStyle>
            <a:lvl1pPr defTabSz="411480">
              <a:lnSpc>
                <a:spcPct val="400000"/>
              </a:lnSpc>
              <a:spcBef>
                <a:spcPts val="0"/>
              </a:spcBef>
              <a:defRPr sz="1300" b="0">
                <a:solidFill>
                  <a:schemeClr val="tx1"/>
                </a:solidFill>
                <a:latin typeface="BentonSansF Medium"/>
                <a:ea typeface="BentonSansF Medium"/>
                <a:cs typeface="BentonSansF Medium"/>
                <a:sym typeface="BentonSansF Medium"/>
              </a:defRPr>
            </a:lvl1pPr>
          </a:lstStyle>
          <a:p>
            <a:pPr lvl="0"/>
            <a:r>
              <a:rPr lang="en-GB"/>
              <a:t>Click to edit Master text styles</a:t>
            </a:r>
          </a:p>
        </p:txBody>
      </p:sp>
      <p:sp>
        <p:nvSpPr>
          <p:cNvPr id="17" name="XX">
            <a:extLst>
              <a:ext uri="{FF2B5EF4-FFF2-40B4-BE49-F238E27FC236}">
                <a16:creationId xmlns:a16="http://schemas.microsoft.com/office/drawing/2014/main" id="{81713E40-EDAF-7640-8823-AD5B7A685B45}"/>
              </a:ext>
            </a:extLst>
          </p:cNvPr>
          <p:cNvSpPr>
            <a:spLocks noGrp="1"/>
          </p:cNvSpPr>
          <p:nvPr>
            <p:ph type="body" sz="quarter" idx="27"/>
          </p:nvPr>
        </p:nvSpPr>
        <p:spPr>
          <a:xfrm>
            <a:off x="6971214" y="3887359"/>
            <a:ext cx="781177" cy="3843681"/>
          </a:xfrm>
          <a:prstGeom prst="rect">
            <a:avLst/>
          </a:prstGeom>
        </p:spPr>
        <p:txBody>
          <a:bodyPr lIns="0" tIns="0" rIns="0" bIns="0">
            <a:spAutoFit/>
          </a:bodyPr>
          <a:lstStyle>
            <a:lvl1pPr defTabSz="411480">
              <a:lnSpc>
                <a:spcPct val="400000"/>
              </a:lnSpc>
              <a:spcBef>
                <a:spcPts val="0"/>
              </a:spcBef>
              <a:defRPr sz="1300" b="0">
                <a:solidFill>
                  <a:schemeClr val="tx1"/>
                </a:solidFill>
                <a:latin typeface="BentonSansF Medium"/>
                <a:ea typeface="BentonSansF Medium"/>
                <a:cs typeface="BentonSansF Medium"/>
                <a:sym typeface="BentonSansF Medium"/>
              </a:defRPr>
            </a:lvl1pPr>
          </a:lstStyle>
          <a:p>
            <a:pPr lvl="0"/>
            <a:r>
              <a:rPr lang="en-GB"/>
              <a:t>Click to edit Master text styles</a:t>
            </a:r>
          </a:p>
        </p:txBody>
      </p:sp>
      <p:sp>
        <p:nvSpPr>
          <p:cNvPr id="18" name="XX">
            <a:extLst>
              <a:ext uri="{FF2B5EF4-FFF2-40B4-BE49-F238E27FC236}">
                <a16:creationId xmlns:a16="http://schemas.microsoft.com/office/drawing/2014/main" id="{B9F6328A-944E-BD4D-988A-98B4D23FEDBC}"/>
              </a:ext>
            </a:extLst>
          </p:cNvPr>
          <p:cNvSpPr>
            <a:spLocks noGrp="1"/>
          </p:cNvSpPr>
          <p:nvPr>
            <p:ph type="body" sz="quarter" idx="28"/>
          </p:nvPr>
        </p:nvSpPr>
        <p:spPr>
          <a:xfrm>
            <a:off x="6971214" y="4578586"/>
            <a:ext cx="781177" cy="3843681"/>
          </a:xfrm>
          <a:prstGeom prst="rect">
            <a:avLst/>
          </a:prstGeom>
        </p:spPr>
        <p:txBody>
          <a:bodyPr lIns="0" tIns="0" rIns="0" bIns="0">
            <a:spAutoFit/>
          </a:bodyPr>
          <a:lstStyle>
            <a:lvl1pPr defTabSz="411480">
              <a:lnSpc>
                <a:spcPct val="400000"/>
              </a:lnSpc>
              <a:spcBef>
                <a:spcPts val="0"/>
              </a:spcBef>
              <a:defRPr sz="1300" b="0">
                <a:solidFill>
                  <a:schemeClr val="tx1"/>
                </a:solidFill>
                <a:latin typeface="BentonSansF Medium"/>
                <a:ea typeface="BentonSansF Medium"/>
                <a:cs typeface="BentonSansF Medium"/>
                <a:sym typeface="BentonSansF Medium"/>
              </a:defRPr>
            </a:lvl1pPr>
          </a:lstStyle>
          <a:p>
            <a:pPr lvl="0"/>
            <a:r>
              <a:rPr lang="en-GB"/>
              <a:t>Click to edit Master text styles</a:t>
            </a:r>
          </a:p>
        </p:txBody>
      </p:sp>
      <p:pic>
        <p:nvPicPr>
          <p:cNvPr id="19" name="friedolin_WB.jpg">
            <a:extLst>
              <a:ext uri="{FF2B5EF4-FFF2-40B4-BE49-F238E27FC236}">
                <a16:creationId xmlns:a16="http://schemas.microsoft.com/office/drawing/2014/main" id="{82CD51A8-903A-4762-838D-CF10A535AE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4" name="Footer Placeholder 3">
            <a:extLst>
              <a:ext uri="{FF2B5EF4-FFF2-40B4-BE49-F238E27FC236}">
                <a16:creationId xmlns:a16="http://schemas.microsoft.com/office/drawing/2014/main" id="{9ACF9F17-00F6-4A9E-9ABB-62B031474A50}"/>
              </a:ext>
            </a:extLst>
          </p:cNvPr>
          <p:cNvSpPr>
            <a:spLocks noGrp="1"/>
          </p:cNvSpPr>
          <p:nvPr>
            <p:ph type="ftr" sz="quarter" idx="32"/>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07D25875-99D5-4A13-8EFF-76DE1EE49EF9}"/>
              </a:ext>
            </a:extLst>
          </p:cNvPr>
          <p:cNvSpPr>
            <a:spLocks noGrp="1"/>
          </p:cNvSpPr>
          <p:nvPr>
            <p:ph type="sldNum" sz="quarter" idx="33"/>
          </p:nvPr>
        </p:nvSpPr>
        <p:spPr/>
        <p:txBody>
          <a:bodyPr/>
          <a:lstStyle/>
          <a:p>
            <a:fld id="{F4562D32-726A-4413-ACA3-4E6BD640C7C8}" type="slidenum">
              <a:rPr lang="de-DE" smtClean="0"/>
              <a:pPr/>
              <a:t>‹#›</a:t>
            </a:fld>
            <a:endParaRPr lang="de-DE"/>
          </a:p>
        </p:txBody>
      </p:sp>
      <p:sp>
        <p:nvSpPr>
          <p:cNvPr id="12" name="Text Placeholder 14">
            <a:extLst>
              <a:ext uri="{FF2B5EF4-FFF2-40B4-BE49-F238E27FC236}">
                <a16:creationId xmlns:a16="http://schemas.microsoft.com/office/drawing/2014/main" id="{DCA4C912-856B-47E9-A2AB-9BC2313D7980}"/>
              </a:ext>
            </a:extLst>
          </p:cNvPr>
          <p:cNvSpPr>
            <a:spLocks noGrp="1"/>
          </p:cNvSpPr>
          <p:nvPr>
            <p:ph type="body" sz="quarter" idx="34"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359258694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Index (B)">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3BF20-37CE-403A-8388-9AF1CCDE14AA}"/>
              </a:ext>
            </a:extLst>
          </p:cNvPr>
          <p:cNvSpPr>
            <a:spLocks noGrp="1"/>
          </p:cNvSpPr>
          <p:nvPr>
            <p:ph type="body" sz="quarter" idx="30" hasCustomPrompt="1"/>
          </p:nvPr>
        </p:nvSpPr>
        <p:spPr>
          <a:xfrm>
            <a:off x="881837" y="1774190"/>
            <a:ext cx="5289656" cy="3539431"/>
          </a:xfrm>
        </p:spPr>
        <p:txBody>
          <a:bodyPr/>
          <a:lstStyle>
            <a:lvl1pPr>
              <a:lnSpc>
                <a:spcPct val="100000"/>
              </a:lnSpc>
              <a:defRPr sz="4600">
                <a:solidFill>
                  <a:schemeClr val="bg1"/>
                </a:solidFill>
                <a:latin typeface="+mj-lt"/>
              </a:defRPr>
            </a:lvl1pPr>
          </a:lstStyle>
          <a:p>
            <a:pPr lvl="0"/>
            <a:r>
              <a:rPr lang="en-US"/>
              <a:t>Section heading</a:t>
            </a:r>
          </a:p>
          <a:p>
            <a:pPr lvl="0"/>
            <a:r>
              <a:rPr lang="en-US"/>
              <a:t>Other section heading</a:t>
            </a:r>
          </a:p>
          <a:p>
            <a:pPr lvl="0"/>
            <a:r>
              <a:rPr lang="en-US"/>
              <a:t>Section heading</a:t>
            </a:r>
          </a:p>
          <a:p>
            <a:pPr lvl="0"/>
            <a:r>
              <a:rPr lang="en-US"/>
              <a:t>Other section heading</a:t>
            </a:r>
          </a:p>
          <a:p>
            <a:pPr lvl="0"/>
            <a:r>
              <a:rPr lang="en-US"/>
              <a:t>Section heading</a:t>
            </a:r>
          </a:p>
        </p:txBody>
      </p:sp>
      <p:sp>
        <p:nvSpPr>
          <p:cNvPr id="14" name="XX">
            <a:extLst>
              <a:ext uri="{FF2B5EF4-FFF2-40B4-BE49-F238E27FC236}">
                <a16:creationId xmlns:a16="http://schemas.microsoft.com/office/drawing/2014/main" id="{49369DF9-9F5C-6240-B46C-3879D4E20366}"/>
              </a:ext>
            </a:extLst>
          </p:cNvPr>
          <p:cNvSpPr>
            <a:spLocks noGrp="1"/>
          </p:cNvSpPr>
          <p:nvPr>
            <p:ph type="body" sz="quarter" idx="24"/>
          </p:nvPr>
        </p:nvSpPr>
        <p:spPr>
          <a:xfrm>
            <a:off x="6971214" y="1800979"/>
            <a:ext cx="781177" cy="3843681"/>
          </a:xfrm>
          <a:prstGeom prst="rect">
            <a:avLst/>
          </a:prstGeom>
        </p:spPr>
        <p:txBody>
          <a:bodyPr lIns="0" tIns="0" rIns="0" bIns="0">
            <a:spAutoFit/>
          </a:bodyPr>
          <a:lstStyle>
            <a:lvl1pPr defTabSz="411480">
              <a:lnSpc>
                <a:spcPct val="400000"/>
              </a:lnSpc>
              <a:spcBef>
                <a:spcPts val="0"/>
              </a:spcBef>
              <a:defRPr sz="1300" b="0">
                <a:solidFill>
                  <a:schemeClr val="bg1"/>
                </a:solidFill>
                <a:latin typeface="BentonSansF Medium"/>
                <a:ea typeface="BentonSansF Medium"/>
                <a:cs typeface="BentonSansF Medium"/>
                <a:sym typeface="BentonSansF Medium"/>
              </a:defRPr>
            </a:lvl1pPr>
          </a:lstStyle>
          <a:p>
            <a:pPr lvl="0"/>
            <a:r>
              <a:rPr lang="en-GB"/>
              <a:t>Click to edit Master text styles</a:t>
            </a:r>
          </a:p>
        </p:txBody>
      </p:sp>
      <p:sp>
        <p:nvSpPr>
          <p:cNvPr id="15" name="XX">
            <a:extLst>
              <a:ext uri="{FF2B5EF4-FFF2-40B4-BE49-F238E27FC236}">
                <a16:creationId xmlns:a16="http://schemas.microsoft.com/office/drawing/2014/main" id="{53D5A602-1C0A-E14C-957E-BD1AFD5CDAE1}"/>
              </a:ext>
            </a:extLst>
          </p:cNvPr>
          <p:cNvSpPr>
            <a:spLocks noGrp="1"/>
          </p:cNvSpPr>
          <p:nvPr>
            <p:ph type="body" sz="quarter" idx="25"/>
          </p:nvPr>
        </p:nvSpPr>
        <p:spPr>
          <a:xfrm>
            <a:off x="6971214" y="2479506"/>
            <a:ext cx="781177" cy="3843681"/>
          </a:xfrm>
          <a:prstGeom prst="rect">
            <a:avLst/>
          </a:prstGeom>
        </p:spPr>
        <p:txBody>
          <a:bodyPr lIns="0" tIns="0" rIns="0" bIns="0">
            <a:spAutoFit/>
          </a:bodyPr>
          <a:lstStyle>
            <a:lvl1pPr defTabSz="411480">
              <a:lnSpc>
                <a:spcPct val="400000"/>
              </a:lnSpc>
              <a:spcBef>
                <a:spcPts val="0"/>
              </a:spcBef>
              <a:defRPr sz="1300" b="0">
                <a:solidFill>
                  <a:schemeClr val="bg1"/>
                </a:solidFill>
                <a:latin typeface="BentonSansF Medium"/>
                <a:ea typeface="BentonSansF Medium"/>
                <a:cs typeface="BentonSansF Medium"/>
                <a:sym typeface="BentonSansF Medium"/>
              </a:defRPr>
            </a:lvl1pPr>
          </a:lstStyle>
          <a:p>
            <a:pPr lvl="0"/>
            <a:r>
              <a:rPr lang="en-GB"/>
              <a:t>Click to edit Master text styles</a:t>
            </a:r>
          </a:p>
        </p:txBody>
      </p:sp>
      <p:sp>
        <p:nvSpPr>
          <p:cNvPr id="16" name="XX">
            <a:extLst>
              <a:ext uri="{FF2B5EF4-FFF2-40B4-BE49-F238E27FC236}">
                <a16:creationId xmlns:a16="http://schemas.microsoft.com/office/drawing/2014/main" id="{73D32A85-4461-E544-96D1-BFD3A609B263}"/>
              </a:ext>
            </a:extLst>
          </p:cNvPr>
          <p:cNvSpPr>
            <a:spLocks noGrp="1"/>
          </p:cNvSpPr>
          <p:nvPr>
            <p:ph type="body" sz="quarter" idx="26"/>
          </p:nvPr>
        </p:nvSpPr>
        <p:spPr>
          <a:xfrm>
            <a:off x="6971214" y="3189782"/>
            <a:ext cx="781177" cy="3843681"/>
          </a:xfrm>
          <a:prstGeom prst="rect">
            <a:avLst/>
          </a:prstGeom>
        </p:spPr>
        <p:txBody>
          <a:bodyPr lIns="0" tIns="0" rIns="0" bIns="0">
            <a:spAutoFit/>
          </a:bodyPr>
          <a:lstStyle>
            <a:lvl1pPr defTabSz="411480">
              <a:lnSpc>
                <a:spcPct val="400000"/>
              </a:lnSpc>
              <a:spcBef>
                <a:spcPts val="0"/>
              </a:spcBef>
              <a:defRPr sz="1300" b="0">
                <a:solidFill>
                  <a:schemeClr val="bg1"/>
                </a:solidFill>
                <a:latin typeface="BentonSansF Medium"/>
                <a:ea typeface="BentonSansF Medium"/>
                <a:cs typeface="BentonSansF Medium"/>
                <a:sym typeface="BentonSansF Medium"/>
              </a:defRPr>
            </a:lvl1pPr>
          </a:lstStyle>
          <a:p>
            <a:pPr lvl="0"/>
            <a:r>
              <a:rPr lang="en-GB"/>
              <a:t>Click to edit Master text styles</a:t>
            </a:r>
          </a:p>
        </p:txBody>
      </p:sp>
      <p:sp>
        <p:nvSpPr>
          <p:cNvPr id="17" name="XX">
            <a:extLst>
              <a:ext uri="{FF2B5EF4-FFF2-40B4-BE49-F238E27FC236}">
                <a16:creationId xmlns:a16="http://schemas.microsoft.com/office/drawing/2014/main" id="{81713E40-EDAF-7640-8823-AD5B7A685B45}"/>
              </a:ext>
            </a:extLst>
          </p:cNvPr>
          <p:cNvSpPr>
            <a:spLocks noGrp="1"/>
          </p:cNvSpPr>
          <p:nvPr>
            <p:ph type="body" sz="quarter" idx="27"/>
          </p:nvPr>
        </p:nvSpPr>
        <p:spPr>
          <a:xfrm>
            <a:off x="6971214" y="3887359"/>
            <a:ext cx="781177" cy="3843681"/>
          </a:xfrm>
          <a:prstGeom prst="rect">
            <a:avLst/>
          </a:prstGeom>
        </p:spPr>
        <p:txBody>
          <a:bodyPr lIns="0" tIns="0" rIns="0" bIns="0">
            <a:spAutoFit/>
          </a:bodyPr>
          <a:lstStyle>
            <a:lvl1pPr defTabSz="411480">
              <a:lnSpc>
                <a:spcPct val="400000"/>
              </a:lnSpc>
              <a:spcBef>
                <a:spcPts val="0"/>
              </a:spcBef>
              <a:defRPr sz="1300" b="0">
                <a:solidFill>
                  <a:schemeClr val="bg1"/>
                </a:solidFill>
                <a:latin typeface="BentonSansF Medium"/>
                <a:ea typeface="BentonSansF Medium"/>
                <a:cs typeface="BentonSansF Medium"/>
                <a:sym typeface="BentonSansF Medium"/>
              </a:defRPr>
            </a:lvl1pPr>
          </a:lstStyle>
          <a:p>
            <a:pPr lvl="0"/>
            <a:r>
              <a:rPr lang="en-GB"/>
              <a:t>Click to edit Master text styles</a:t>
            </a:r>
          </a:p>
        </p:txBody>
      </p:sp>
      <p:sp>
        <p:nvSpPr>
          <p:cNvPr id="18" name="XX">
            <a:extLst>
              <a:ext uri="{FF2B5EF4-FFF2-40B4-BE49-F238E27FC236}">
                <a16:creationId xmlns:a16="http://schemas.microsoft.com/office/drawing/2014/main" id="{B9F6328A-944E-BD4D-988A-98B4D23FEDBC}"/>
              </a:ext>
            </a:extLst>
          </p:cNvPr>
          <p:cNvSpPr>
            <a:spLocks noGrp="1"/>
          </p:cNvSpPr>
          <p:nvPr>
            <p:ph type="body" sz="quarter" idx="28"/>
          </p:nvPr>
        </p:nvSpPr>
        <p:spPr>
          <a:xfrm>
            <a:off x="6971214" y="4578586"/>
            <a:ext cx="781177" cy="3843681"/>
          </a:xfrm>
          <a:prstGeom prst="rect">
            <a:avLst/>
          </a:prstGeom>
        </p:spPr>
        <p:txBody>
          <a:bodyPr lIns="0" tIns="0" rIns="0" bIns="0">
            <a:spAutoFit/>
          </a:bodyPr>
          <a:lstStyle>
            <a:lvl1pPr defTabSz="411480">
              <a:lnSpc>
                <a:spcPct val="400000"/>
              </a:lnSpc>
              <a:spcBef>
                <a:spcPts val="0"/>
              </a:spcBef>
              <a:defRPr sz="1300" b="0">
                <a:solidFill>
                  <a:schemeClr val="bg1"/>
                </a:solidFill>
                <a:latin typeface="BentonSansF Medium"/>
                <a:ea typeface="BentonSansF Medium"/>
                <a:cs typeface="BentonSansF Medium"/>
                <a:sym typeface="BentonSansF Medium"/>
              </a:defRPr>
            </a:lvl1pPr>
          </a:lstStyle>
          <a:p>
            <a:pPr lvl="0"/>
            <a:r>
              <a:rPr lang="en-GB"/>
              <a:t>Click to edit Master text styles</a:t>
            </a:r>
          </a:p>
        </p:txBody>
      </p:sp>
      <p:grpSp>
        <p:nvGrpSpPr>
          <p:cNvPr id="12" name="Group">
            <a:extLst>
              <a:ext uri="{FF2B5EF4-FFF2-40B4-BE49-F238E27FC236}">
                <a16:creationId xmlns:a16="http://schemas.microsoft.com/office/drawing/2014/main" id="{2E1EBFB5-F0D1-4A1F-9452-502F295BD744}"/>
              </a:ext>
            </a:extLst>
          </p:cNvPr>
          <p:cNvGrpSpPr/>
          <p:nvPr userDrawn="1"/>
        </p:nvGrpSpPr>
        <p:grpSpPr>
          <a:xfrm>
            <a:off x="442725" y="6414910"/>
            <a:ext cx="442827" cy="442827"/>
            <a:chOff x="0" y="0"/>
            <a:chExt cx="885651" cy="885651"/>
          </a:xfrm>
        </p:grpSpPr>
        <p:sp>
          <p:nvSpPr>
            <p:cNvPr id="13" name="Square">
              <a:extLst>
                <a:ext uri="{FF2B5EF4-FFF2-40B4-BE49-F238E27FC236}">
                  <a16:creationId xmlns:a16="http://schemas.microsoft.com/office/drawing/2014/main" id="{C15E1D8C-901C-4D3A-9F3D-A086350E6065}"/>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21" name="Image">
              <a:extLst>
                <a:ext uri="{FF2B5EF4-FFF2-40B4-BE49-F238E27FC236}">
                  <a16:creationId xmlns:a16="http://schemas.microsoft.com/office/drawing/2014/main" id="{F39A277A-B72B-4858-920E-E164469417D9}"/>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
        <p:nvSpPr>
          <p:cNvPr id="6" name="Footer Placeholder 5">
            <a:extLst>
              <a:ext uri="{FF2B5EF4-FFF2-40B4-BE49-F238E27FC236}">
                <a16:creationId xmlns:a16="http://schemas.microsoft.com/office/drawing/2014/main" id="{62C59672-EAFA-44C7-B73D-373FE717A98E}"/>
              </a:ext>
            </a:extLst>
          </p:cNvPr>
          <p:cNvSpPr>
            <a:spLocks noGrp="1"/>
          </p:cNvSpPr>
          <p:nvPr>
            <p:ph type="ftr" sz="quarter" idx="32"/>
          </p:nvPr>
        </p:nvSpPr>
        <p:spPr/>
        <p:txBody>
          <a:bodyPr/>
          <a:lstStyle/>
          <a:p>
            <a:r>
              <a:rPr lang="en-US"/>
              <a:t>© confidential 2022 | frog Part of Capgemini Invent</a:t>
            </a:r>
            <a:endParaRPr lang="de-DE"/>
          </a:p>
        </p:txBody>
      </p:sp>
      <p:sp>
        <p:nvSpPr>
          <p:cNvPr id="7" name="Slide Number Placeholder 6">
            <a:extLst>
              <a:ext uri="{FF2B5EF4-FFF2-40B4-BE49-F238E27FC236}">
                <a16:creationId xmlns:a16="http://schemas.microsoft.com/office/drawing/2014/main" id="{1D1ADF2E-F13F-48AA-A7AC-6B24DBACAA25}"/>
              </a:ext>
            </a:extLst>
          </p:cNvPr>
          <p:cNvSpPr>
            <a:spLocks noGrp="1"/>
          </p:cNvSpPr>
          <p:nvPr>
            <p:ph type="sldNum" sz="quarter" idx="33"/>
          </p:nvPr>
        </p:nvSpPr>
        <p:spPr/>
        <p:txBody>
          <a:bodyPr/>
          <a:lstStyle/>
          <a:p>
            <a:fld id="{F4562D32-726A-4413-ACA3-4E6BD640C7C8}" type="slidenum">
              <a:rPr lang="de-DE" smtClean="0"/>
              <a:pPr/>
              <a:t>‹#›</a:t>
            </a:fld>
            <a:endParaRPr lang="de-DE"/>
          </a:p>
        </p:txBody>
      </p:sp>
      <p:sp>
        <p:nvSpPr>
          <p:cNvPr id="19" name="Text Placeholder 14">
            <a:extLst>
              <a:ext uri="{FF2B5EF4-FFF2-40B4-BE49-F238E27FC236}">
                <a16:creationId xmlns:a16="http://schemas.microsoft.com/office/drawing/2014/main" id="{0D5E90A3-E065-417C-9413-EC6E6A32BE8B}"/>
              </a:ext>
            </a:extLst>
          </p:cNvPr>
          <p:cNvSpPr>
            <a:spLocks noGrp="1"/>
          </p:cNvSpPr>
          <p:nvPr>
            <p:ph type="body" sz="quarter" idx="34"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488108706"/>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Index (W) with subheads">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3BF20-37CE-403A-8388-9AF1CCDE14AA}"/>
              </a:ext>
            </a:extLst>
          </p:cNvPr>
          <p:cNvSpPr>
            <a:spLocks noGrp="1"/>
          </p:cNvSpPr>
          <p:nvPr>
            <p:ph type="body" sz="quarter" idx="30" hasCustomPrompt="1"/>
          </p:nvPr>
        </p:nvSpPr>
        <p:spPr>
          <a:xfrm>
            <a:off x="881837" y="1044570"/>
            <a:ext cx="5289656" cy="4976811"/>
          </a:xfrm>
        </p:spPr>
        <p:txBody>
          <a:bodyPr>
            <a:noAutofit/>
          </a:bodyPr>
          <a:lstStyle>
            <a:lvl1pPr>
              <a:lnSpc>
                <a:spcPct val="100000"/>
              </a:lnSpc>
              <a:defRPr sz="4600">
                <a:solidFill>
                  <a:schemeClr val="tx1"/>
                </a:solidFill>
                <a:latin typeface="+mj-lt"/>
              </a:defRPr>
            </a:lvl1pPr>
            <a:lvl2pPr>
              <a:lnSpc>
                <a:spcPct val="130000"/>
              </a:lnSpc>
              <a:defRPr sz="1600"/>
            </a:lvl2pPr>
          </a:lstStyle>
          <a:p>
            <a:pPr lvl="0"/>
            <a:r>
              <a:rPr lang="en-US"/>
              <a:t>Section heading</a:t>
            </a:r>
          </a:p>
          <a:p>
            <a:pPr lvl="1"/>
            <a:r>
              <a:rPr lang="en-US"/>
              <a:t>Subhead 01</a:t>
            </a:r>
          </a:p>
          <a:p>
            <a:pPr lvl="1"/>
            <a:r>
              <a:rPr lang="en-US"/>
              <a:t>Subhead 02</a:t>
            </a:r>
          </a:p>
          <a:p>
            <a:pPr lvl="1"/>
            <a:r>
              <a:rPr lang="en-US"/>
              <a:t>Subhead 03</a:t>
            </a:r>
          </a:p>
          <a:p>
            <a:pPr lvl="0"/>
            <a:r>
              <a:rPr lang="en-US"/>
              <a:t>Section heading</a:t>
            </a:r>
          </a:p>
          <a:p>
            <a:pPr lvl="1"/>
            <a:r>
              <a:rPr lang="en-US"/>
              <a:t>Subhead 01</a:t>
            </a:r>
          </a:p>
          <a:p>
            <a:pPr lvl="1"/>
            <a:r>
              <a:rPr lang="en-US"/>
              <a:t>Subhead 02</a:t>
            </a:r>
          </a:p>
          <a:p>
            <a:pPr lvl="1"/>
            <a:r>
              <a:rPr lang="en-US"/>
              <a:t>Subhead 03</a:t>
            </a:r>
          </a:p>
          <a:p>
            <a:pPr lvl="0"/>
            <a:r>
              <a:rPr lang="en-US"/>
              <a:t>Section heading</a:t>
            </a:r>
          </a:p>
          <a:p>
            <a:pPr lvl="1"/>
            <a:r>
              <a:rPr lang="en-US"/>
              <a:t>Subhead 01</a:t>
            </a:r>
          </a:p>
          <a:p>
            <a:pPr lvl="1"/>
            <a:r>
              <a:rPr lang="en-US"/>
              <a:t>Subhead 02</a:t>
            </a:r>
          </a:p>
          <a:p>
            <a:pPr lvl="1"/>
            <a:r>
              <a:rPr lang="en-US"/>
              <a:t>Subhead 03</a:t>
            </a:r>
          </a:p>
        </p:txBody>
      </p:sp>
      <p:sp>
        <p:nvSpPr>
          <p:cNvPr id="14" name="XX">
            <a:extLst>
              <a:ext uri="{FF2B5EF4-FFF2-40B4-BE49-F238E27FC236}">
                <a16:creationId xmlns:a16="http://schemas.microsoft.com/office/drawing/2014/main" id="{49369DF9-9F5C-6240-B46C-3879D4E20366}"/>
              </a:ext>
            </a:extLst>
          </p:cNvPr>
          <p:cNvSpPr>
            <a:spLocks noGrp="1"/>
          </p:cNvSpPr>
          <p:nvPr>
            <p:ph type="body" sz="quarter" idx="24" hasCustomPrompt="1"/>
          </p:nvPr>
        </p:nvSpPr>
        <p:spPr>
          <a:xfrm>
            <a:off x="6971214" y="1044570"/>
            <a:ext cx="781177" cy="605160"/>
          </a:xfrm>
          <a:prstGeom prst="rect">
            <a:avLst/>
          </a:prstGeom>
        </p:spPr>
        <p:txBody>
          <a:bodyPr lIns="0" tIns="0" rIns="0" bIns="0" anchor="b">
            <a:noAutofit/>
          </a:bodyPr>
          <a:lstStyle>
            <a:lvl1pPr defTabSz="411480">
              <a:lnSpc>
                <a:spcPct val="100000"/>
              </a:lnSpc>
              <a:spcBef>
                <a:spcPts val="0"/>
              </a:spcBef>
              <a:defRPr sz="1300" b="0">
                <a:solidFill>
                  <a:schemeClr val="tx1"/>
                </a:solidFill>
                <a:latin typeface="BentonSansF Medium"/>
                <a:ea typeface="BentonSansF Medium"/>
                <a:cs typeface="BentonSansF Medium"/>
                <a:sym typeface="BentonSansF Medium"/>
              </a:defRPr>
            </a:lvl1pPr>
          </a:lstStyle>
          <a:p>
            <a:r>
              <a:t>XX</a:t>
            </a:r>
          </a:p>
        </p:txBody>
      </p:sp>
      <p:pic>
        <p:nvPicPr>
          <p:cNvPr id="19" name="friedolin_WB.jpg">
            <a:extLst>
              <a:ext uri="{FF2B5EF4-FFF2-40B4-BE49-F238E27FC236}">
                <a16:creationId xmlns:a16="http://schemas.microsoft.com/office/drawing/2014/main" id="{82CD51A8-903A-4762-838D-CF10A535AED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13" name="XX">
            <a:extLst>
              <a:ext uri="{FF2B5EF4-FFF2-40B4-BE49-F238E27FC236}">
                <a16:creationId xmlns:a16="http://schemas.microsoft.com/office/drawing/2014/main" id="{DBF55034-C4B7-4678-9208-9592D7DE526B}"/>
              </a:ext>
            </a:extLst>
          </p:cNvPr>
          <p:cNvSpPr>
            <a:spLocks noGrp="1"/>
          </p:cNvSpPr>
          <p:nvPr>
            <p:ph type="body" sz="quarter" idx="31" hasCustomPrompt="1"/>
          </p:nvPr>
        </p:nvSpPr>
        <p:spPr>
          <a:xfrm>
            <a:off x="6971214" y="2696444"/>
            <a:ext cx="781177" cy="605160"/>
          </a:xfrm>
          <a:prstGeom prst="rect">
            <a:avLst/>
          </a:prstGeom>
        </p:spPr>
        <p:txBody>
          <a:bodyPr lIns="0" tIns="0" rIns="0" bIns="0" anchor="b">
            <a:noAutofit/>
          </a:bodyPr>
          <a:lstStyle>
            <a:lvl1pPr defTabSz="411480">
              <a:lnSpc>
                <a:spcPct val="100000"/>
              </a:lnSpc>
              <a:spcBef>
                <a:spcPts val="0"/>
              </a:spcBef>
              <a:defRPr sz="1300" b="0">
                <a:solidFill>
                  <a:schemeClr val="tx1"/>
                </a:solidFill>
                <a:latin typeface="BentonSansF Medium"/>
                <a:ea typeface="BentonSansF Medium"/>
                <a:cs typeface="BentonSansF Medium"/>
                <a:sym typeface="BentonSansF Medium"/>
              </a:defRPr>
            </a:lvl1pPr>
          </a:lstStyle>
          <a:p>
            <a:r>
              <a:t>XX</a:t>
            </a:r>
          </a:p>
        </p:txBody>
      </p:sp>
      <p:sp>
        <p:nvSpPr>
          <p:cNvPr id="21" name="XX">
            <a:extLst>
              <a:ext uri="{FF2B5EF4-FFF2-40B4-BE49-F238E27FC236}">
                <a16:creationId xmlns:a16="http://schemas.microsoft.com/office/drawing/2014/main" id="{47CB3E39-5730-4B76-B2DE-42A9772A0670}"/>
              </a:ext>
            </a:extLst>
          </p:cNvPr>
          <p:cNvSpPr>
            <a:spLocks noGrp="1"/>
          </p:cNvSpPr>
          <p:nvPr>
            <p:ph type="body" sz="quarter" idx="32" hasCustomPrompt="1"/>
          </p:nvPr>
        </p:nvSpPr>
        <p:spPr>
          <a:xfrm>
            <a:off x="6971214" y="4348318"/>
            <a:ext cx="781177" cy="605160"/>
          </a:xfrm>
          <a:prstGeom prst="rect">
            <a:avLst/>
          </a:prstGeom>
        </p:spPr>
        <p:txBody>
          <a:bodyPr lIns="0" tIns="0" rIns="0" bIns="0" anchor="b">
            <a:noAutofit/>
          </a:bodyPr>
          <a:lstStyle>
            <a:lvl1pPr defTabSz="411480">
              <a:lnSpc>
                <a:spcPct val="100000"/>
              </a:lnSpc>
              <a:spcBef>
                <a:spcPts val="0"/>
              </a:spcBef>
              <a:defRPr sz="1300" b="0">
                <a:solidFill>
                  <a:schemeClr val="tx1"/>
                </a:solidFill>
                <a:latin typeface="BentonSansF Medium"/>
                <a:ea typeface="BentonSansF Medium"/>
                <a:cs typeface="BentonSansF Medium"/>
                <a:sym typeface="BentonSansF Medium"/>
              </a:defRPr>
            </a:lvl1pPr>
          </a:lstStyle>
          <a:p>
            <a:r>
              <a:t>XX</a:t>
            </a:r>
          </a:p>
        </p:txBody>
      </p:sp>
      <p:sp>
        <p:nvSpPr>
          <p:cNvPr id="4" name="Footer Placeholder 3">
            <a:extLst>
              <a:ext uri="{FF2B5EF4-FFF2-40B4-BE49-F238E27FC236}">
                <a16:creationId xmlns:a16="http://schemas.microsoft.com/office/drawing/2014/main" id="{28A90B93-A6CC-4D76-9C1E-BCCAF09A6095}"/>
              </a:ext>
            </a:extLst>
          </p:cNvPr>
          <p:cNvSpPr>
            <a:spLocks noGrp="1"/>
          </p:cNvSpPr>
          <p:nvPr>
            <p:ph type="ftr" sz="quarter" idx="34"/>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E89F90F8-B75E-4F86-91F5-66CDA52915A5}"/>
              </a:ext>
            </a:extLst>
          </p:cNvPr>
          <p:cNvSpPr>
            <a:spLocks noGrp="1"/>
          </p:cNvSpPr>
          <p:nvPr>
            <p:ph type="sldNum" sz="quarter" idx="35"/>
          </p:nvPr>
        </p:nvSpPr>
        <p:spPr/>
        <p:txBody>
          <a:bodyPr/>
          <a:lstStyle/>
          <a:p>
            <a:fld id="{F4562D32-726A-4413-ACA3-4E6BD640C7C8}" type="slidenum">
              <a:rPr lang="de-DE" smtClean="0"/>
              <a:pPr/>
              <a:t>‹#›</a:t>
            </a:fld>
            <a:endParaRPr lang="de-DE"/>
          </a:p>
        </p:txBody>
      </p:sp>
      <p:sp>
        <p:nvSpPr>
          <p:cNvPr id="10" name="Text Placeholder 14">
            <a:extLst>
              <a:ext uri="{FF2B5EF4-FFF2-40B4-BE49-F238E27FC236}">
                <a16:creationId xmlns:a16="http://schemas.microsoft.com/office/drawing/2014/main" id="{EB917041-0DF1-470A-9EC6-627F94AF4B85}"/>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3844658697"/>
      </p:ext>
    </p:extLst>
  </p:cSld>
  <p:clrMapOvr>
    <a:masterClrMapping/>
  </p:clrMapOvr>
  <p:transition spd="med"/>
  <p:extLst>
    <p:ext uri="{DCECCB84-F9BA-43D5-87BE-67443E8EF086}">
      <p15:sldGuideLst xmlns:p15="http://schemas.microsoft.com/office/powerpoint/2012/main">
        <p15:guide id="1" orient="horz" pos="2024">
          <p15:clr>
            <a:srgbClr val="FBAE40"/>
          </p15:clr>
        </p15:guide>
        <p15:guide id="2" orient="horz" pos="4105">
          <p15:clr>
            <a:srgbClr val="FBAE40"/>
          </p15:clr>
        </p15:guide>
        <p15:guide id="3" orient="horz" pos="619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Index (B) with subheads">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73BF20-37CE-403A-8388-9AF1CCDE14AA}"/>
              </a:ext>
            </a:extLst>
          </p:cNvPr>
          <p:cNvSpPr>
            <a:spLocks noGrp="1"/>
          </p:cNvSpPr>
          <p:nvPr>
            <p:ph type="body" sz="quarter" idx="30" hasCustomPrompt="1"/>
          </p:nvPr>
        </p:nvSpPr>
        <p:spPr>
          <a:xfrm>
            <a:off x="881837" y="1044570"/>
            <a:ext cx="5289656" cy="4976811"/>
          </a:xfrm>
        </p:spPr>
        <p:txBody>
          <a:bodyPr>
            <a:noAutofit/>
          </a:bodyPr>
          <a:lstStyle>
            <a:lvl1pPr>
              <a:lnSpc>
                <a:spcPct val="100000"/>
              </a:lnSpc>
              <a:defRPr sz="4600">
                <a:solidFill>
                  <a:schemeClr val="bg1"/>
                </a:solidFill>
                <a:latin typeface="+mj-lt"/>
              </a:defRPr>
            </a:lvl1pPr>
            <a:lvl2pPr>
              <a:lnSpc>
                <a:spcPct val="130000"/>
              </a:lnSpc>
              <a:defRPr sz="1600">
                <a:solidFill>
                  <a:schemeClr val="bg1"/>
                </a:solidFill>
              </a:defRPr>
            </a:lvl2pPr>
          </a:lstStyle>
          <a:p>
            <a:pPr lvl="0"/>
            <a:r>
              <a:rPr lang="en-US"/>
              <a:t>Section heading</a:t>
            </a:r>
          </a:p>
          <a:p>
            <a:pPr lvl="1"/>
            <a:r>
              <a:rPr lang="en-US"/>
              <a:t>Subhead 01</a:t>
            </a:r>
          </a:p>
          <a:p>
            <a:pPr lvl="1"/>
            <a:r>
              <a:rPr lang="en-US"/>
              <a:t>Subhead 02</a:t>
            </a:r>
          </a:p>
          <a:p>
            <a:pPr lvl="1"/>
            <a:r>
              <a:rPr lang="en-US"/>
              <a:t>Subhead 03</a:t>
            </a:r>
          </a:p>
          <a:p>
            <a:pPr lvl="0"/>
            <a:r>
              <a:rPr lang="en-US"/>
              <a:t>Section heading</a:t>
            </a:r>
          </a:p>
          <a:p>
            <a:pPr lvl="1"/>
            <a:r>
              <a:rPr lang="en-US"/>
              <a:t>Subhead 01</a:t>
            </a:r>
          </a:p>
          <a:p>
            <a:pPr lvl="1"/>
            <a:r>
              <a:rPr lang="en-US"/>
              <a:t>Subhead 02</a:t>
            </a:r>
          </a:p>
          <a:p>
            <a:pPr lvl="1"/>
            <a:r>
              <a:rPr lang="en-US"/>
              <a:t>Subhead 03</a:t>
            </a:r>
          </a:p>
          <a:p>
            <a:pPr lvl="0"/>
            <a:r>
              <a:rPr lang="en-US"/>
              <a:t>Section heading</a:t>
            </a:r>
          </a:p>
          <a:p>
            <a:pPr lvl="1"/>
            <a:r>
              <a:rPr lang="en-US"/>
              <a:t>Subhead 01</a:t>
            </a:r>
          </a:p>
          <a:p>
            <a:pPr lvl="1"/>
            <a:r>
              <a:rPr lang="en-US"/>
              <a:t>Subhead 02</a:t>
            </a:r>
          </a:p>
          <a:p>
            <a:pPr lvl="1"/>
            <a:r>
              <a:rPr lang="en-US"/>
              <a:t>Subhead 03</a:t>
            </a:r>
          </a:p>
        </p:txBody>
      </p:sp>
      <p:sp>
        <p:nvSpPr>
          <p:cNvPr id="14" name="XX">
            <a:extLst>
              <a:ext uri="{FF2B5EF4-FFF2-40B4-BE49-F238E27FC236}">
                <a16:creationId xmlns:a16="http://schemas.microsoft.com/office/drawing/2014/main" id="{49369DF9-9F5C-6240-B46C-3879D4E20366}"/>
              </a:ext>
            </a:extLst>
          </p:cNvPr>
          <p:cNvSpPr>
            <a:spLocks noGrp="1"/>
          </p:cNvSpPr>
          <p:nvPr>
            <p:ph type="body" sz="quarter" idx="24" hasCustomPrompt="1"/>
          </p:nvPr>
        </p:nvSpPr>
        <p:spPr>
          <a:xfrm>
            <a:off x="6971214" y="1044570"/>
            <a:ext cx="781177" cy="605160"/>
          </a:xfrm>
          <a:prstGeom prst="rect">
            <a:avLst/>
          </a:prstGeom>
        </p:spPr>
        <p:txBody>
          <a:bodyPr lIns="0" tIns="0" rIns="0" bIns="0" anchor="b">
            <a:noAutofit/>
          </a:bodyPr>
          <a:lstStyle>
            <a:lvl1pPr defTabSz="411480">
              <a:lnSpc>
                <a:spcPct val="100000"/>
              </a:lnSpc>
              <a:spcBef>
                <a:spcPts val="0"/>
              </a:spcBef>
              <a:defRPr sz="1300" b="0">
                <a:solidFill>
                  <a:schemeClr val="bg1"/>
                </a:solidFill>
                <a:latin typeface="BentonSansF Medium"/>
                <a:ea typeface="BentonSansF Medium"/>
                <a:cs typeface="BentonSansF Medium"/>
                <a:sym typeface="BentonSansF Medium"/>
              </a:defRPr>
            </a:lvl1pPr>
          </a:lstStyle>
          <a:p>
            <a:r>
              <a:t>XX</a:t>
            </a:r>
          </a:p>
        </p:txBody>
      </p:sp>
      <p:sp>
        <p:nvSpPr>
          <p:cNvPr id="13" name="XX">
            <a:extLst>
              <a:ext uri="{FF2B5EF4-FFF2-40B4-BE49-F238E27FC236}">
                <a16:creationId xmlns:a16="http://schemas.microsoft.com/office/drawing/2014/main" id="{DBF55034-C4B7-4678-9208-9592D7DE526B}"/>
              </a:ext>
            </a:extLst>
          </p:cNvPr>
          <p:cNvSpPr>
            <a:spLocks noGrp="1"/>
          </p:cNvSpPr>
          <p:nvPr>
            <p:ph type="body" sz="quarter" idx="31" hasCustomPrompt="1"/>
          </p:nvPr>
        </p:nvSpPr>
        <p:spPr>
          <a:xfrm>
            <a:off x="6971214" y="2696444"/>
            <a:ext cx="781177" cy="605160"/>
          </a:xfrm>
          <a:prstGeom prst="rect">
            <a:avLst/>
          </a:prstGeom>
        </p:spPr>
        <p:txBody>
          <a:bodyPr lIns="0" tIns="0" rIns="0" bIns="0" anchor="b">
            <a:noAutofit/>
          </a:bodyPr>
          <a:lstStyle>
            <a:lvl1pPr defTabSz="411480">
              <a:lnSpc>
                <a:spcPct val="100000"/>
              </a:lnSpc>
              <a:spcBef>
                <a:spcPts val="0"/>
              </a:spcBef>
              <a:defRPr sz="1300" b="0">
                <a:solidFill>
                  <a:schemeClr val="bg1"/>
                </a:solidFill>
                <a:latin typeface="BentonSansF Medium"/>
                <a:ea typeface="BentonSansF Medium"/>
                <a:cs typeface="BentonSansF Medium"/>
                <a:sym typeface="BentonSansF Medium"/>
              </a:defRPr>
            </a:lvl1pPr>
          </a:lstStyle>
          <a:p>
            <a:r>
              <a:t>XX</a:t>
            </a:r>
          </a:p>
        </p:txBody>
      </p:sp>
      <p:sp>
        <p:nvSpPr>
          <p:cNvPr id="21" name="XX">
            <a:extLst>
              <a:ext uri="{FF2B5EF4-FFF2-40B4-BE49-F238E27FC236}">
                <a16:creationId xmlns:a16="http://schemas.microsoft.com/office/drawing/2014/main" id="{47CB3E39-5730-4B76-B2DE-42A9772A0670}"/>
              </a:ext>
            </a:extLst>
          </p:cNvPr>
          <p:cNvSpPr>
            <a:spLocks noGrp="1"/>
          </p:cNvSpPr>
          <p:nvPr>
            <p:ph type="body" sz="quarter" idx="32" hasCustomPrompt="1"/>
          </p:nvPr>
        </p:nvSpPr>
        <p:spPr>
          <a:xfrm>
            <a:off x="6971214" y="4348318"/>
            <a:ext cx="781177" cy="605160"/>
          </a:xfrm>
          <a:prstGeom prst="rect">
            <a:avLst/>
          </a:prstGeom>
        </p:spPr>
        <p:txBody>
          <a:bodyPr lIns="0" tIns="0" rIns="0" bIns="0" anchor="b">
            <a:noAutofit/>
          </a:bodyPr>
          <a:lstStyle>
            <a:lvl1pPr defTabSz="411480">
              <a:lnSpc>
                <a:spcPct val="100000"/>
              </a:lnSpc>
              <a:spcBef>
                <a:spcPts val="0"/>
              </a:spcBef>
              <a:defRPr sz="1300" b="0">
                <a:solidFill>
                  <a:schemeClr val="bg1"/>
                </a:solidFill>
                <a:latin typeface="BentonSansF Medium"/>
                <a:ea typeface="BentonSansF Medium"/>
                <a:cs typeface="BentonSansF Medium"/>
                <a:sym typeface="BentonSansF Medium"/>
              </a:defRPr>
            </a:lvl1pPr>
          </a:lstStyle>
          <a:p>
            <a:r>
              <a:t>XX</a:t>
            </a:r>
          </a:p>
        </p:txBody>
      </p:sp>
      <p:grpSp>
        <p:nvGrpSpPr>
          <p:cNvPr id="15" name="Group">
            <a:extLst>
              <a:ext uri="{FF2B5EF4-FFF2-40B4-BE49-F238E27FC236}">
                <a16:creationId xmlns:a16="http://schemas.microsoft.com/office/drawing/2014/main" id="{91B64E7F-FA88-4143-B5CC-C2C2C7766336}"/>
              </a:ext>
            </a:extLst>
          </p:cNvPr>
          <p:cNvGrpSpPr/>
          <p:nvPr userDrawn="1"/>
        </p:nvGrpSpPr>
        <p:grpSpPr>
          <a:xfrm>
            <a:off x="442725" y="6414910"/>
            <a:ext cx="442827" cy="442827"/>
            <a:chOff x="0" y="0"/>
            <a:chExt cx="885651" cy="885651"/>
          </a:xfrm>
        </p:grpSpPr>
        <p:sp>
          <p:nvSpPr>
            <p:cNvPr id="16" name="Square">
              <a:extLst>
                <a:ext uri="{FF2B5EF4-FFF2-40B4-BE49-F238E27FC236}">
                  <a16:creationId xmlns:a16="http://schemas.microsoft.com/office/drawing/2014/main" id="{DF2C4D5A-1005-430B-92DC-79A70449E71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7" name="Image">
              <a:extLst>
                <a:ext uri="{FF2B5EF4-FFF2-40B4-BE49-F238E27FC236}">
                  <a16:creationId xmlns:a16="http://schemas.microsoft.com/office/drawing/2014/main" id="{C9126241-7C6B-4986-82D6-72A43AD7B8D5}"/>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
        <p:nvSpPr>
          <p:cNvPr id="4" name="Footer Placeholder 3">
            <a:extLst>
              <a:ext uri="{FF2B5EF4-FFF2-40B4-BE49-F238E27FC236}">
                <a16:creationId xmlns:a16="http://schemas.microsoft.com/office/drawing/2014/main" id="{386A0D8D-9743-45CE-99CA-FB7722AF74F4}"/>
              </a:ext>
            </a:extLst>
          </p:cNvPr>
          <p:cNvSpPr>
            <a:spLocks noGrp="1"/>
          </p:cNvSpPr>
          <p:nvPr>
            <p:ph type="ftr" sz="quarter" idx="34"/>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6231F851-D71E-488C-BDD0-FF4A01CBE7AB}"/>
              </a:ext>
            </a:extLst>
          </p:cNvPr>
          <p:cNvSpPr>
            <a:spLocks noGrp="1"/>
          </p:cNvSpPr>
          <p:nvPr>
            <p:ph type="sldNum" sz="quarter" idx="35"/>
          </p:nvPr>
        </p:nvSpPr>
        <p:spPr/>
        <p:txBody>
          <a:bodyPr/>
          <a:lstStyle/>
          <a:p>
            <a:fld id="{F4562D32-726A-4413-ACA3-4E6BD640C7C8}" type="slidenum">
              <a:rPr lang="de-DE" smtClean="0"/>
              <a:pPr/>
              <a:t>‹#›</a:t>
            </a:fld>
            <a:endParaRPr lang="de-DE"/>
          </a:p>
        </p:txBody>
      </p:sp>
      <p:sp>
        <p:nvSpPr>
          <p:cNvPr id="12" name="Text Placeholder 14">
            <a:extLst>
              <a:ext uri="{FF2B5EF4-FFF2-40B4-BE49-F238E27FC236}">
                <a16:creationId xmlns:a16="http://schemas.microsoft.com/office/drawing/2014/main" id="{FE83B043-139B-4AD4-AF37-9E4B408379BC}"/>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732477933"/>
      </p:ext>
    </p:extLst>
  </p:cSld>
  <p:clrMapOvr>
    <a:masterClrMapping/>
  </p:clrMapOvr>
  <p:transition spd="med"/>
  <p:extLst>
    <p:ext uri="{DCECCB84-F9BA-43D5-87BE-67443E8EF086}">
      <p15:sldGuideLst xmlns:p15="http://schemas.microsoft.com/office/powerpoint/2012/main">
        <p15:guide id="1" orient="horz" pos="2024">
          <p15:clr>
            <a:srgbClr val="FBAE40"/>
          </p15:clr>
        </p15:guide>
        <p15:guide id="2" orient="horz" pos="4105">
          <p15:clr>
            <a:srgbClr val="FBAE40"/>
          </p15:clr>
        </p15:guide>
        <p15:guide id="3" orient="horz" pos="619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1 (W)">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9D20C4D-CDA3-4834-803F-603DA16545E8}"/>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881836" y="3671819"/>
            <a:ext cx="10422751" cy="1191096"/>
          </a:xfrm>
        </p:spPr>
        <p:txBody>
          <a:bodyPr anchor="b">
            <a:spAutoFit/>
          </a:bodyPr>
          <a:lstStyle>
            <a:lvl1pPr>
              <a:defRPr sz="8600">
                <a:solidFill>
                  <a:schemeClr val="tx1"/>
                </a:solidFill>
              </a:defRPr>
            </a:lvl1pPr>
          </a:lstStyle>
          <a:p>
            <a:r>
              <a:rPr lang="en-US"/>
              <a:t>Section break</a:t>
            </a:r>
            <a:endParaRPr lang="de-DE"/>
          </a:p>
        </p:txBody>
      </p:sp>
      <p:sp>
        <p:nvSpPr>
          <p:cNvPr id="5" name="Text Placeholder 14">
            <a:extLst>
              <a:ext uri="{FF2B5EF4-FFF2-40B4-BE49-F238E27FC236}">
                <a16:creationId xmlns:a16="http://schemas.microsoft.com/office/drawing/2014/main" id="{5F5F3887-850A-4442-99F4-23E1A29C6BC9}"/>
              </a:ext>
            </a:extLst>
          </p:cNvPr>
          <p:cNvSpPr>
            <a:spLocks noGrp="1"/>
          </p:cNvSpPr>
          <p:nvPr>
            <p:ph type="body" sz="quarter" idx="26" hasCustomPrompt="1"/>
          </p:nvPr>
        </p:nvSpPr>
        <p:spPr>
          <a:xfrm>
            <a:off x="4454510" y="1489175"/>
            <a:ext cx="3282981" cy="127001"/>
          </a:xfrm>
        </p:spPr>
        <p:txBody>
          <a:bodyPr>
            <a:noAutofit/>
          </a:bodyPr>
          <a:lstStyle>
            <a:lvl1pPr algn="ctr">
              <a:lnSpc>
                <a:spcPct val="100000"/>
              </a:lnSpc>
              <a:defRPr sz="1000" cap="all" spc="100" baseline="0">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370851858"/>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break #1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881836" y="3671819"/>
            <a:ext cx="10422751" cy="1191096"/>
          </a:xfrm>
        </p:spPr>
        <p:txBody>
          <a:bodyPr anchor="b">
            <a:spAutoFit/>
          </a:bodyPr>
          <a:lstStyle>
            <a:lvl1pPr>
              <a:defRPr sz="8600">
                <a:solidFill>
                  <a:schemeClr val="bg1"/>
                </a:solidFill>
              </a:defRPr>
            </a:lvl1pPr>
          </a:lstStyle>
          <a:p>
            <a:r>
              <a:rPr lang="en-US"/>
              <a:t>Section break</a:t>
            </a:r>
            <a:endParaRPr lang="de-DE"/>
          </a:p>
        </p:txBody>
      </p:sp>
      <p:grpSp>
        <p:nvGrpSpPr>
          <p:cNvPr id="5" name="Group">
            <a:extLst>
              <a:ext uri="{FF2B5EF4-FFF2-40B4-BE49-F238E27FC236}">
                <a16:creationId xmlns:a16="http://schemas.microsoft.com/office/drawing/2014/main" id="{07FAC7C3-B39B-43B6-A0B7-E0CD730F867D}"/>
              </a:ext>
            </a:extLst>
          </p:cNvPr>
          <p:cNvGrpSpPr/>
          <p:nvPr userDrawn="1"/>
        </p:nvGrpSpPr>
        <p:grpSpPr>
          <a:xfrm>
            <a:off x="442725" y="6414910"/>
            <a:ext cx="442827" cy="442827"/>
            <a:chOff x="0" y="0"/>
            <a:chExt cx="885651" cy="885651"/>
          </a:xfrm>
        </p:grpSpPr>
        <p:sp>
          <p:nvSpPr>
            <p:cNvPr id="8" name="Square">
              <a:extLst>
                <a:ext uri="{FF2B5EF4-FFF2-40B4-BE49-F238E27FC236}">
                  <a16:creationId xmlns:a16="http://schemas.microsoft.com/office/drawing/2014/main" id="{C3AEAAAD-863E-4FE8-842F-324C785EE85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9" name="Image">
              <a:extLst>
                <a:ext uri="{FF2B5EF4-FFF2-40B4-BE49-F238E27FC236}">
                  <a16:creationId xmlns:a16="http://schemas.microsoft.com/office/drawing/2014/main" id="{2FB5803C-72A2-4AD0-B495-E062C6618B63}"/>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
        <p:nvSpPr>
          <p:cNvPr id="7" name="Text Placeholder 14">
            <a:extLst>
              <a:ext uri="{FF2B5EF4-FFF2-40B4-BE49-F238E27FC236}">
                <a16:creationId xmlns:a16="http://schemas.microsoft.com/office/drawing/2014/main" id="{E7B1D590-AD59-47FC-B951-3E1684E1EA0F}"/>
              </a:ext>
            </a:extLst>
          </p:cNvPr>
          <p:cNvSpPr>
            <a:spLocks noGrp="1"/>
          </p:cNvSpPr>
          <p:nvPr>
            <p:ph type="body" sz="quarter" idx="26" hasCustomPrompt="1"/>
          </p:nvPr>
        </p:nvSpPr>
        <p:spPr>
          <a:xfrm>
            <a:off x="4454510" y="1489175"/>
            <a:ext cx="3282981" cy="127001"/>
          </a:xfrm>
        </p:spPr>
        <p:txBody>
          <a:bodyPr>
            <a:noAutofit/>
          </a:bodyPr>
          <a:lstStyle>
            <a:lvl1pPr algn="ct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2125130784"/>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break #1 (I)">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0A197B5-E48B-4D6E-AE03-84CB93BEE28D}"/>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pattFill prst="pct90">
            <a:fgClr>
              <a:schemeClr val="tx1"/>
            </a:fgClr>
            <a:bgClr>
              <a:schemeClr val="accent5"/>
            </a:bgClr>
          </a:pattFill>
        </p:spPr>
        <p:txBody>
          <a:bodyPr wrap="square" lIns="91439" tIns="45719" rIns="91439" bIns="45719">
            <a:noAutofit/>
          </a:bodyPr>
          <a:lstStyle>
            <a:lvl1pPr algn="ctr">
              <a:defRPr>
                <a:solidFill>
                  <a:schemeClr val="bg1"/>
                </a:solidFill>
              </a:defRPr>
            </a:lvl1pPr>
          </a:lstStyle>
          <a:p>
            <a:r>
              <a:rPr lang="en-GB"/>
              <a:t>Click icon to add picture</a:t>
            </a:r>
            <a:endParaRPr/>
          </a:p>
        </p:txBody>
      </p:sp>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881836" y="3671819"/>
            <a:ext cx="10422751" cy="1191096"/>
          </a:xfrm>
        </p:spPr>
        <p:txBody>
          <a:bodyPr anchor="b">
            <a:spAutoFit/>
          </a:bodyPr>
          <a:lstStyle>
            <a:lvl1pPr>
              <a:defRPr sz="8600">
                <a:solidFill>
                  <a:schemeClr val="bg1"/>
                </a:solidFill>
              </a:defRPr>
            </a:lvl1pPr>
          </a:lstStyle>
          <a:p>
            <a:r>
              <a:rPr lang="en-US"/>
              <a:t>Section break</a:t>
            </a:r>
            <a:endParaRPr lang="de-DE"/>
          </a:p>
        </p:txBody>
      </p:sp>
      <p:grpSp>
        <p:nvGrpSpPr>
          <p:cNvPr id="5" name="Group">
            <a:extLst>
              <a:ext uri="{FF2B5EF4-FFF2-40B4-BE49-F238E27FC236}">
                <a16:creationId xmlns:a16="http://schemas.microsoft.com/office/drawing/2014/main" id="{07FAC7C3-B39B-43B6-A0B7-E0CD730F867D}"/>
              </a:ext>
            </a:extLst>
          </p:cNvPr>
          <p:cNvGrpSpPr/>
          <p:nvPr userDrawn="1"/>
        </p:nvGrpSpPr>
        <p:grpSpPr>
          <a:xfrm>
            <a:off x="442725" y="6414910"/>
            <a:ext cx="442827" cy="442827"/>
            <a:chOff x="0" y="0"/>
            <a:chExt cx="885651" cy="885651"/>
          </a:xfrm>
        </p:grpSpPr>
        <p:sp>
          <p:nvSpPr>
            <p:cNvPr id="8" name="Square">
              <a:extLst>
                <a:ext uri="{FF2B5EF4-FFF2-40B4-BE49-F238E27FC236}">
                  <a16:creationId xmlns:a16="http://schemas.microsoft.com/office/drawing/2014/main" id="{C3AEAAAD-863E-4FE8-842F-324C785EE85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9" name="Image">
              <a:extLst>
                <a:ext uri="{FF2B5EF4-FFF2-40B4-BE49-F238E27FC236}">
                  <a16:creationId xmlns:a16="http://schemas.microsoft.com/office/drawing/2014/main" id="{2FB5803C-72A2-4AD0-B495-E062C6618B63}"/>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
        <p:nvSpPr>
          <p:cNvPr id="11" name="Text Placeholder 14">
            <a:extLst>
              <a:ext uri="{FF2B5EF4-FFF2-40B4-BE49-F238E27FC236}">
                <a16:creationId xmlns:a16="http://schemas.microsoft.com/office/drawing/2014/main" id="{2540FE4C-38B2-4E5A-85F1-B8081F03B67A}"/>
              </a:ext>
            </a:extLst>
          </p:cNvPr>
          <p:cNvSpPr>
            <a:spLocks noGrp="1"/>
          </p:cNvSpPr>
          <p:nvPr>
            <p:ph type="body" sz="quarter" idx="26" hasCustomPrompt="1"/>
          </p:nvPr>
        </p:nvSpPr>
        <p:spPr>
          <a:xfrm>
            <a:off x="4454510" y="1489175"/>
            <a:ext cx="3282981" cy="127001"/>
          </a:xfrm>
        </p:spPr>
        <p:txBody>
          <a:bodyPr>
            <a:noAutofit/>
          </a:bodyPr>
          <a:lstStyle>
            <a:lvl1pPr algn="ct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3293986673"/>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break #2 (W)">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A13600-C653-4F6D-BBC4-8FDE432EE53D}"/>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pic>
        <p:nvPicPr>
          <p:cNvPr id="6" name="friedolin_WB.jpg">
            <a:extLst>
              <a:ext uri="{FF2B5EF4-FFF2-40B4-BE49-F238E27FC236}">
                <a16:creationId xmlns:a16="http://schemas.microsoft.com/office/drawing/2014/main" id="{0256220B-4BCF-4A61-BFB9-98D121838D7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881836" y="2774950"/>
            <a:ext cx="10422751" cy="1191096"/>
          </a:xfrm>
        </p:spPr>
        <p:txBody>
          <a:bodyPr anchor="t">
            <a:spAutoFit/>
          </a:bodyPr>
          <a:lstStyle>
            <a:lvl1pPr algn="ctr">
              <a:defRPr sz="8600">
                <a:solidFill>
                  <a:schemeClr val="tx1"/>
                </a:solidFill>
              </a:defRPr>
            </a:lvl1pPr>
          </a:lstStyle>
          <a:p>
            <a:r>
              <a:rPr lang="en-US"/>
              <a:t>Section break</a:t>
            </a:r>
            <a:endParaRPr lang="de-DE"/>
          </a:p>
        </p:txBody>
      </p:sp>
      <p:sp>
        <p:nvSpPr>
          <p:cNvPr id="7" name="Text Placeholder 14">
            <a:extLst>
              <a:ext uri="{FF2B5EF4-FFF2-40B4-BE49-F238E27FC236}">
                <a16:creationId xmlns:a16="http://schemas.microsoft.com/office/drawing/2014/main" id="{22B58943-EE9A-4EAD-9424-2BCC60499F49}"/>
              </a:ext>
            </a:extLst>
          </p:cNvPr>
          <p:cNvSpPr>
            <a:spLocks noGrp="1"/>
          </p:cNvSpPr>
          <p:nvPr>
            <p:ph type="body" sz="quarter" idx="26" hasCustomPrompt="1"/>
          </p:nvPr>
        </p:nvSpPr>
        <p:spPr>
          <a:xfrm>
            <a:off x="4454510" y="1489175"/>
            <a:ext cx="3282981" cy="127001"/>
          </a:xfrm>
        </p:spPr>
        <p:txBody>
          <a:bodyPr>
            <a:noAutofit/>
          </a:bodyPr>
          <a:lstStyle>
            <a:lvl1pPr algn="ctr">
              <a:lnSpc>
                <a:spcPct val="100000"/>
              </a:lnSpc>
              <a:defRPr sz="1000" cap="all" spc="100" baseline="0">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281028537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break #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881836" y="2774950"/>
            <a:ext cx="10422751" cy="1191096"/>
          </a:xfrm>
        </p:spPr>
        <p:txBody>
          <a:bodyPr vert="horz" wrap="square" lIns="0" tIns="0" rIns="0" bIns="0" anchor="t" anchorCtr="0">
            <a:spAutoFit/>
          </a:bodyPr>
          <a:lstStyle>
            <a:lvl1pPr algn="ctr">
              <a:defRPr sz="8600">
                <a:solidFill>
                  <a:schemeClr val="bg1"/>
                </a:solidFill>
              </a:defRPr>
            </a:lvl1pPr>
          </a:lstStyle>
          <a:p>
            <a:r>
              <a:rPr lang="en-US"/>
              <a:t>Section break</a:t>
            </a:r>
            <a:endParaRPr lang="de-DE"/>
          </a:p>
        </p:txBody>
      </p:sp>
      <p:grpSp>
        <p:nvGrpSpPr>
          <p:cNvPr id="5" name="Group">
            <a:extLst>
              <a:ext uri="{FF2B5EF4-FFF2-40B4-BE49-F238E27FC236}">
                <a16:creationId xmlns:a16="http://schemas.microsoft.com/office/drawing/2014/main" id="{07FAC7C3-B39B-43B6-A0B7-E0CD730F867D}"/>
              </a:ext>
            </a:extLst>
          </p:cNvPr>
          <p:cNvGrpSpPr/>
          <p:nvPr userDrawn="1"/>
        </p:nvGrpSpPr>
        <p:grpSpPr>
          <a:xfrm>
            <a:off x="442725" y="6414910"/>
            <a:ext cx="442827" cy="442827"/>
            <a:chOff x="0" y="0"/>
            <a:chExt cx="885651" cy="885651"/>
          </a:xfrm>
        </p:grpSpPr>
        <p:sp>
          <p:nvSpPr>
            <p:cNvPr id="8" name="Square">
              <a:extLst>
                <a:ext uri="{FF2B5EF4-FFF2-40B4-BE49-F238E27FC236}">
                  <a16:creationId xmlns:a16="http://schemas.microsoft.com/office/drawing/2014/main" id="{C3AEAAAD-863E-4FE8-842F-324C785EE85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9" name="Image">
              <a:extLst>
                <a:ext uri="{FF2B5EF4-FFF2-40B4-BE49-F238E27FC236}">
                  <a16:creationId xmlns:a16="http://schemas.microsoft.com/office/drawing/2014/main" id="{2FB5803C-72A2-4AD0-B495-E062C6618B63}"/>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
        <p:nvSpPr>
          <p:cNvPr id="6" name="Text Placeholder 14">
            <a:extLst>
              <a:ext uri="{FF2B5EF4-FFF2-40B4-BE49-F238E27FC236}">
                <a16:creationId xmlns:a16="http://schemas.microsoft.com/office/drawing/2014/main" id="{0F4C14FE-BEDC-445D-AA6F-054F8D75E705}"/>
              </a:ext>
            </a:extLst>
          </p:cNvPr>
          <p:cNvSpPr>
            <a:spLocks noGrp="1"/>
          </p:cNvSpPr>
          <p:nvPr>
            <p:ph type="body" sz="quarter" idx="26" hasCustomPrompt="1"/>
          </p:nvPr>
        </p:nvSpPr>
        <p:spPr>
          <a:xfrm>
            <a:off x="4454510" y="1489175"/>
            <a:ext cx="3282981" cy="127001"/>
          </a:xfrm>
        </p:spPr>
        <p:txBody>
          <a:bodyPr>
            <a:noAutofit/>
          </a:bodyPr>
          <a:lstStyle>
            <a:lvl1pPr algn="ct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319672578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break #2 (I)">
    <p:bg>
      <p:bgPr>
        <a:solidFill>
          <a:schemeClr val="tx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A00C4C4-9418-43F6-9981-1AF4BBAFF045}"/>
              </a:ext>
            </a:extLst>
          </p:cNvPr>
          <p:cNvSpPr>
            <a:spLocks noGrp="1"/>
          </p:cNvSpPr>
          <p:nvPr>
            <p:ph type="pic" idx="21"/>
          </p:nvPr>
        </p:nvSpPr>
        <p:spPr>
          <a:xfrm>
            <a:off x="0" y="0"/>
            <a:ext cx="12192000" cy="6858000"/>
          </a:xfrm>
          <a:custGeom>
            <a:avLst/>
            <a:gdLst>
              <a:gd name="connsiteX0" fmla="*/ 885450 w 24384000"/>
              <a:gd name="connsiteY0" fmla="*/ 12829819 h 13716000"/>
              <a:gd name="connsiteX1" fmla="*/ 885450 w 24384000"/>
              <a:gd name="connsiteY1" fmla="*/ 13715473 h 13716000"/>
              <a:gd name="connsiteX2" fmla="*/ 1771103 w 24384000"/>
              <a:gd name="connsiteY2" fmla="*/ 13715473 h 13716000"/>
              <a:gd name="connsiteX3" fmla="*/ 1771103 w 24384000"/>
              <a:gd name="connsiteY3" fmla="*/ 12829819 h 13716000"/>
              <a:gd name="connsiteX4" fmla="*/ 0 w 24384000"/>
              <a:gd name="connsiteY4" fmla="*/ 0 h 13716000"/>
              <a:gd name="connsiteX5" fmla="*/ 24384000 w 24384000"/>
              <a:gd name="connsiteY5" fmla="*/ 0 h 13716000"/>
              <a:gd name="connsiteX6" fmla="*/ 24384000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885450" y="12829819"/>
                </a:moveTo>
                <a:lnTo>
                  <a:pt x="885450" y="13715473"/>
                </a:lnTo>
                <a:lnTo>
                  <a:pt x="1771103" y="13715473"/>
                </a:lnTo>
                <a:lnTo>
                  <a:pt x="1771103" y="12829819"/>
                </a:lnTo>
                <a:close/>
                <a:moveTo>
                  <a:pt x="0" y="0"/>
                </a:moveTo>
                <a:lnTo>
                  <a:pt x="24384000" y="0"/>
                </a:lnTo>
                <a:lnTo>
                  <a:pt x="24384000" y="13716000"/>
                </a:lnTo>
                <a:lnTo>
                  <a:pt x="0" y="13716000"/>
                </a:lnTo>
                <a:close/>
              </a:path>
            </a:pathLst>
          </a:custGeom>
          <a:pattFill prst="pct90">
            <a:fgClr>
              <a:schemeClr val="tx1"/>
            </a:fgClr>
            <a:bgClr>
              <a:schemeClr val="accent5"/>
            </a:bgClr>
          </a:pattFill>
        </p:spPr>
        <p:txBody>
          <a:bodyPr wrap="square" lIns="91439" tIns="45719" rIns="91439" bIns="45719">
            <a:noAutofit/>
          </a:bodyPr>
          <a:lstStyle>
            <a:lvl1pPr algn="ctr">
              <a:defRPr>
                <a:solidFill>
                  <a:schemeClr val="bg1"/>
                </a:solidFill>
              </a:defRPr>
            </a:lvl1pPr>
          </a:lstStyle>
          <a:p>
            <a:r>
              <a:rPr lang="en-GB"/>
              <a:t>Click icon to add picture</a:t>
            </a:r>
            <a:endParaRPr/>
          </a:p>
        </p:txBody>
      </p:sp>
      <p:sp>
        <p:nvSpPr>
          <p:cNvPr id="2" name="Title 1">
            <a:extLst>
              <a:ext uri="{FF2B5EF4-FFF2-40B4-BE49-F238E27FC236}">
                <a16:creationId xmlns:a16="http://schemas.microsoft.com/office/drawing/2014/main" id="{A578A63A-D41E-4F56-B5C0-D2466341A820}"/>
              </a:ext>
            </a:extLst>
          </p:cNvPr>
          <p:cNvSpPr>
            <a:spLocks noGrp="1"/>
          </p:cNvSpPr>
          <p:nvPr>
            <p:ph type="title" hasCustomPrompt="1"/>
          </p:nvPr>
        </p:nvSpPr>
        <p:spPr>
          <a:xfrm>
            <a:off x="881836" y="2774950"/>
            <a:ext cx="10422751" cy="1191096"/>
          </a:xfrm>
        </p:spPr>
        <p:txBody>
          <a:bodyPr vert="horz" wrap="square" lIns="0" tIns="0" rIns="0" bIns="0" anchor="t" anchorCtr="0">
            <a:spAutoFit/>
          </a:bodyPr>
          <a:lstStyle>
            <a:lvl1pPr algn="ctr">
              <a:defRPr sz="8600">
                <a:solidFill>
                  <a:schemeClr val="bg1"/>
                </a:solidFill>
              </a:defRPr>
            </a:lvl1pPr>
          </a:lstStyle>
          <a:p>
            <a:r>
              <a:rPr lang="en-US"/>
              <a:t>Section break</a:t>
            </a:r>
            <a:endParaRPr lang="de-DE"/>
          </a:p>
        </p:txBody>
      </p:sp>
      <p:grpSp>
        <p:nvGrpSpPr>
          <p:cNvPr id="5" name="Group">
            <a:extLst>
              <a:ext uri="{FF2B5EF4-FFF2-40B4-BE49-F238E27FC236}">
                <a16:creationId xmlns:a16="http://schemas.microsoft.com/office/drawing/2014/main" id="{07FAC7C3-B39B-43B6-A0B7-E0CD730F867D}"/>
              </a:ext>
            </a:extLst>
          </p:cNvPr>
          <p:cNvGrpSpPr/>
          <p:nvPr userDrawn="1"/>
        </p:nvGrpSpPr>
        <p:grpSpPr>
          <a:xfrm>
            <a:off x="442725" y="6414910"/>
            <a:ext cx="442827" cy="442827"/>
            <a:chOff x="0" y="0"/>
            <a:chExt cx="885651" cy="885651"/>
          </a:xfrm>
        </p:grpSpPr>
        <p:sp>
          <p:nvSpPr>
            <p:cNvPr id="8" name="Square">
              <a:extLst>
                <a:ext uri="{FF2B5EF4-FFF2-40B4-BE49-F238E27FC236}">
                  <a16:creationId xmlns:a16="http://schemas.microsoft.com/office/drawing/2014/main" id="{C3AEAAAD-863E-4FE8-842F-324C785EE85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9" name="Image">
              <a:extLst>
                <a:ext uri="{FF2B5EF4-FFF2-40B4-BE49-F238E27FC236}">
                  <a16:creationId xmlns:a16="http://schemas.microsoft.com/office/drawing/2014/main" id="{2FB5803C-72A2-4AD0-B495-E062C6618B63}"/>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
        <p:nvSpPr>
          <p:cNvPr id="7" name="Text Placeholder 14">
            <a:extLst>
              <a:ext uri="{FF2B5EF4-FFF2-40B4-BE49-F238E27FC236}">
                <a16:creationId xmlns:a16="http://schemas.microsoft.com/office/drawing/2014/main" id="{823EFD3F-C93E-45C0-8002-B128D5DD9C32}"/>
              </a:ext>
            </a:extLst>
          </p:cNvPr>
          <p:cNvSpPr>
            <a:spLocks noGrp="1"/>
          </p:cNvSpPr>
          <p:nvPr>
            <p:ph type="body" sz="quarter" idx="26" hasCustomPrompt="1"/>
          </p:nvPr>
        </p:nvSpPr>
        <p:spPr>
          <a:xfrm>
            <a:off x="4454510" y="1489175"/>
            <a:ext cx="3282981" cy="127001"/>
          </a:xfrm>
        </p:spPr>
        <p:txBody>
          <a:bodyPr>
            <a:noAutofit/>
          </a:bodyPr>
          <a:lstStyle>
            <a:lvl1pPr algn="ct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315768970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tro statement #1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6" y="1156540"/>
            <a:ext cx="6960806" cy="2534167"/>
          </a:xfrm>
        </p:spPr>
        <p:txBody>
          <a:bodyPr anchor="t"/>
          <a:lstStyle>
            <a:lvl1pPr>
              <a:defRPr sz="6100"/>
            </a:lvl1pPr>
          </a:lstStyle>
          <a:p>
            <a:r>
              <a:rPr lang="en-US"/>
              <a:t>Introduction</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Tree>
    <p:extLst>
      <p:ext uri="{BB962C8B-B14F-4D97-AF65-F5344CB8AC3E}">
        <p14:creationId xmlns:p14="http://schemas.microsoft.com/office/powerpoint/2010/main" val="226872233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tro statement #1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6" y="1156540"/>
            <a:ext cx="6960806" cy="2534167"/>
          </a:xfrm>
        </p:spPr>
        <p:txBody>
          <a:bodyPr anchor="t"/>
          <a:lstStyle>
            <a:lvl1pPr>
              <a:defRPr sz="6100">
                <a:solidFill>
                  <a:schemeClr val="bg1"/>
                </a:solidFill>
              </a:defRPr>
            </a:lvl1pPr>
          </a:lstStyle>
          <a:p>
            <a:r>
              <a:rPr lang="en-US"/>
              <a:t>Introduction</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grpSp>
        <p:nvGrpSpPr>
          <p:cNvPr id="8" name="Group">
            <a:extLst>
              <a:ext uri="{FF2B5EF4-FFF2-40B4-BE49-F238E27FC236}">
                <a16:creationId xmlns:a16="http://schemas.microsoft.com/office/drawing/2014/main" id="{E1F947BC-3D7B-4034-A373-79233F72BEAE}"/>
              </a:ext>
            </a:extLst>
          </p:cNvPr>
          <p:cNvGrpSpPr/>
          <p:nvPr userDrawn="1"/>
        </p:nvGrpSpPr>
        <p:grpSpPr>
          <a:xfrm>
            <a:off x="442725" y="6414910"/>
            <a:ext cx="442827" cy="442827"/>
            <a:chOff x="0" y="0"/>
            <a:chExt cx="885651" cy="885651"/>
          </a:xfrm>
        </p:grpSpPr>
        <p:sp>
          <p:nvSpPr>
            <p:cNvPr id="9" name="Square">
              <a:extLst>
                <a:ext uri="{FF2B5EF4-FFF2-40B4-BE49-F238E27FC236}">
                  <a16:creationId xmlns:a16="http://schemas.microsoft.com/office/drawing/2014/main" id="{E3591DFF-1F44-485F-9D84-1AD3D1A73CB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0" name="Image">
              <a:extLst>
                <a:ext uri="{FF2B5EF4-FFF2-40B4-BE49-F238E27FC236}">
                  <a16:creationId xmlns:a16="http://schemas.microsoft.com/office/drawing/2014/main" id="{B0DD056C-6F9C-4F26-92BF-57B2FBC1C0F5}"/>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52001099"/>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tro statement #2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2314065" y="1965729"/>
            <a:ext cx="7563870" cy="2595881"/>
          </a:xfrm>
        </p:spPr>
        <p:txBody>
          <a:bodyPr anchor="t"/>
          <a:lstStyle>
            <a:lvl1pPr algn="ctr">
              <a:defRPr sz="6100"/>
            </a:lvl1pPr>
          </a:lstStyle>
          <a:p>
            <a:r>
              <a:rPr lang="en-US"/>
              <a:t>Introduction</a:t>
            </a:r>
            <a:br>
              <a:rPr lang="en-US"/>
            </a:br>
            <a:r>
              <a:rPr lang="en-US"/>
              <a:t>lorem ipsum dolor</a:t>
            </a:r>
            <a:br>
              <a:rPr lang="en-US"/>
            </a:br>
            <a:r>
              <a:rPr lang="en-US"/>
              <a:t>sit </a:t>
            </a:r>
            <a:r>
              <a:rPr lang="en-US" err="1"/>
              <a:t>amet</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2314065" y="1489175"/>
            <a:ext cx="7563870" cy="153889"/>
          </a:xfrm>
        </p:spPr>
        <p:txBody>
          <a:bodyPr>
            <a:noAutofit/>
          </a:bodyPr>
          <a:lstStyle>
            <a:lvl1pPr algn="ct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Tree>
    <p:extLst>
      <p:ext uri="{BB962C8B-B14F-4D97-AF65-F5344CB8AC3E}">
        <p14:creationId xmlns:p14="http://schemas.microsoft.com/office/powerpoint/2010/main" val="23725733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tro statement #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2314065" y="1965729"/>
            <a:ext cx="7563870" cy="2595881"/>
          </a:xfrm>
        </p:spPr>
        <p:txBody>
          <a:bodyPr anchor="t"/>
          <a:lstStyle>
            <a:lvl1pPr algn="ctr">
              <a:defRPr sz="6100">
                <a:solidFill>
                  <a:schemeClr val="bg1"/>
                </a:solidFill>
              </a:defRPr>
            </a:lvl1pPr>
          </a:lstStyle>
          <a:p>
            <a:r>
              <a:rPr lang="en-US"/>
              <a:t>Introduction</a:t>
            </a:r>
            <a:br>
              <a:rPr lang="en-US"/>
            </a:br>
            <a:r>
              <a:rPr lang="en-US"/>
              <a:t>lorem ipsum dolor</a:t>
            </a:r>
            <a:br>
              <a:rPr lang="en-US"/>
            </a:br>
            <a:r>
              <a:rPr lang="en-US"/>
              <a:t>sit </a:t>
            </a:r>
            <a:r>
              <a:rPr lang="en-US" err="1"/>
              <a:t>amet</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2314065" y="1489175"/>
            <a:ext cx="7563870" cy="153889"/>
          </a:xfrm>
        </p:spPr>
        <p:txBody>
          <a:bodyPr>
            <a:noAutofit/>
          </a:bodyPr>
          <a:lstStyle>
            <a:lvl1pPr algn="ct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grpSp>
        <p:nvGrpSpPr>
          <p:cNvPr id="8" name="Group">
            <a:extLst>
              <a:ext uri="{FF2B5EF4-FFF2-40B4-BE49-F238E27FC236}">
                <a16:creationId xmlns:a16="http://schemas.microsoft.com/office/drawing/2014/main" id="{AAE0E6F2-BF14-411F-87A5-CCE9F45E3B68}"/>
              </a:ext>
            </a:extLst>
          </p:cNvPr>
          <p:cNvGrpSpPr/>
          <p:nvPr userDrawn="1"/>
        </p:nvGrpSpPr>
        <p:grpSpPr>
          <a:xfrm>
            <a:off x="442725" y="6414910"/>
            <a:ext cx="442827" cy="442827"/>
            <a:chOff x="0" y="0"/>
            <a:chExt cx="885651" cy="885651"/>
          </a:xfrm>
        </p:grpSpPr>
        <p:sp>
          <p:nvSpPr>
            <p:cNvPr id="9" name="Square">
              <a:extLst>
                <a:ext uri="{FF2B5EF4-FFF2-40B4-BE49-F238E27FC236}">
                  <a16:creationId xmlns:a16="http://schemas.microsoft.com/office/drawing/2014/main" id="{ADF4D387-8256-48FF-BA06-9D74107DFEC1}"/>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0" name="Image">
              <a:extLst>
                <a:ext uri="{FF2B5EF4-FFF2-40B4-BE49-F238E27FC236}">
                  <a16:creationId xmlns:a16="http://schemas.microsoft.com/office/drawing/2014/main" id="{752DDF66-1B43-4454-B458-A2BC945BDC57}"/>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076133524"/>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tro statement #3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6" y="1156540"/>
            <a:ext cx="6960806" cy="2534167"/>
          </a:xfrm>
        </p:spPr>
        <p:txBody>
          <a:bodyPr anchor="t"/>
          <a:lstStyle>
            <a:lvl1pPr>
              <a:defRPr sz="6100"/>
            </a:lvl1pPr>
          </a:lstStyle>
          <a:p>
            <a:r>
              <a:rPr lang="en-US"/>
              <a:t>Introduction</a:t>
            </a:r>
            <a:br>
              <a:rPr lang="en-US"/>
            </a:br>
            <a:r>
              <a:rPr lang="en-US"/>
              <a:t>lorem ipsum dolor sit </a:t>
            </a:r>
            <a:r>
              <a:rPr lang="en-US" err="1"/>
              <a:t>amet</a:t>
            </a:r>
            <a:r>
              <a:rPr lang="en-US"/>
              <a:t> significant exit.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727448"/>
            <a:ext cx="5972969" cy="875304"/>
          </a:xfrm>
        </p:spPr>
        <p:txBody>
          <a:bodyPr>
            <a:sp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Tree>
    <p:extLst>
      <p:ext uri="{BB962C8B-B14F-4D97-AF65-F5344CB8AC3E}">
        <p14:creationId xmlns:p14="http://schemas.microsoft.com/office/powerpoint/2010/main" val="2878913879"/>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ntro statement #3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6" y="1156540"/>
            <a:ext cx="6960806" cy="2534167"/>
          </a:xfrm>
        </p:spPr>
        <p:txBody>
          <a:bodyPr anchor="t"/>
          <a:lstStyle>
            <a:lvl1pPr>
              <a:defRPr sz="6100">
                <a:solidFill>
                  <a:schemeClr val="bg1"/>
                </a:solidFill>
              </a:defRPr>
            </a:lvl1pPr>
          </a:lstStyle>
          <a:p>
            <a:r>
              <a:rPr lang="en-US"/>
              <a:t>Introduction</a:t>
            </a:r>
            <a:br>
              <a:rPr lang="en-US"/>
            </a:br>
            <a:r>
              <a:rPr lang="en-US"/>
              <a:t>lorem ipsum dolor sit </a:t>
            </a:r>
            <a:r>
              <a:rPr lang="en-US" err="1"/>
              <a:t>amet</a:t>
            </a:r>
            <a:r>
              <a:rPr lang="en-US"/>
              <a:t> significant exit.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727448"/>
            <a:ext cx="5972969" cy="875304"/>
          </a:xfrm>
        </p:spPr>
        <p:txBody>
          <a:bodyPr>
            <a:sp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grpSp>
        <p:nvGrpSpPr>
          <p:cNvPr id="10" name="Group">
            <a:extLst>
              <a:ext uri="{FF2B5EF4-FFF2-40B4-BE49-F238E27FC236}">
                <a16:creationId xmlns:a16="http://schemas.microsoft.com/office/drawing/2014/main" id="{67B348B0-C53C-4554-9933-0B39628AE319}"/>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78D334E7-7AF4-4E43-8922-A0B9968494E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8FD0D178-C608-4BD1-9584-9287EAF8C7ED}"/>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99312292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ntro statement #4 (W)">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3FC7531A-7A3F-4596-BAB0-FD6F30D71EA9}"/>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sp>
        <p:nvSpPr>
          <p:cNvPr id="13" name="Text Placeholder 3">
            <a:extLst>
              <a:ext uri="{FF2B5EF4-FFF2-40B4-BE49-F238E27FC236}">
                <a16:creationId xmlns:a16="http://schemas.microsoft.com/office/drawing/2014/main" id="{0FABEE4D-0752-44FA-BD0B-F8D96E34F106}"/>
              </a:ext>
            </a:extLst>
          </p:cNvPr>
          <p:cNvSpPr>
            <a:spLocks noGrp="1"/>
          </p:cNvSpPr>
          <p:nvPr>
            <p:ph type="body" sz="quarter" idx="28" hasCustomPrompt="1"/>
          </p:nvPr>
        </p:nvSpPr>
        <p:spPr>
          <a:xfrm>
            <a:off x="885816" y="2501900"/>
            <a:ext cx="10420358" cy="4356100"/>
          </a:xfrm>
          <a:solidFill>
            <a:schemeClr val="bg1"/>
          </a:solidFill>
        </p:spPr>
        <p:txBody>
          <a:bodyPr/>
          <a:lstStyle>
            <a:lvl1pPr>
              <a:defRPr/>
            </a:lvl1pPr>
          </a:lstStyle>
          <a:p>
            <a:pPr lvl="0"/>
            <a:r>
              <a:rPr lang="en-US"/>
              <a:t> </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2507466" y="4876281"/>
            <a:ext cx="7177068" cy="875304"/>
          </a:xfrm>
        </p:spPr>
        <p:txBody>
          <a:bodyPr>
            <a:spAutoFit/>
          </a:bodyPr>
          <a:lstStyle>
            <a:lvl1pPr algn="ct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10" name="Title 1">
            <a:extLst>
              <a:ext uri="{FF2B5EF4-FFF2-40B4-BE49-F238E27FC236}">
                <a16:creationId xmlns:a16="http://schemas.microsoft.com/office/drawing/2014/main" id="{B69F84B1-5756-4079-A523-1878CAE5D70E}"/>
              </a:ext>
            </a:extLst>
          </p:cNvPr>
          <p:cNvSpPr>
            <a:spLocks noGrp="1"/>
          </p:cNvSpPr>
          <p:nvPr>
            <p:ph type="title" hasCustomPrompt="1"/>
          </p:nvPr>
        </p:nvSpPr>
        <p:spPr>
          <a:xfrm>
            <a:off x="2507466" y="3816350"/>
            <a:ext cx="7177068" cy="698500"/>
          </a:xfrm>
        </p:spPr>
        <p:txBody>
          <a:bodyPr anchor="t"/>
          <a:lstStyle>
            <a:lvl1pPr algn="ctr">
              <a:lnSpc>
                <a:spcPct val="80000"/>
              </a:lnSpc>
              <a:defRPr sz="4600"/>
            </a:lvl1pPr>
          </a:lstStyle>
          <a:p>
            <a:r>
              <a:rPr lang="en-US"/>
              <a:t>Introduction statement</a:t>
            </a:r>
            <a:endParaRPr lang="de-DE"/>
          </a:p>
        </p:txBody>
      </p:sp>
      <p:sp>
        <p:nvSpPr>
          <p:cNvPr id="11" name="Text Placeholder 14">
            <a:extLst>
              <a:ext uri="{FF2B5EF4-FFF2-40B4-BE49-F238E27FC236}">
                <a16:creationId xmlns:a16="http://schemas.microsoft.com/office/drawing/2014/main" id="{54E96705-D9DE-4B95-829F-CB544226A902}"/>
              </a:ext>
            </a:extLst>
          </p:cNvPr>
          <p:cNvSpPr>
            <a:spLocks noGrp="1"/>
          </p:cNvSpPr>
          <p:nvPr>
            <p:ph type="body" sz="quarter" idx="26" hasCustomPrompt="1"/>
          </p:nvPr>
        </p:nvSpPr>
        <p:spPr>
          <a:xfrm>
            <a:off x="2507466" y="3314475"/>
            <a:ext cx="7177068" cy="153889"/>
          </a:xfrm>
        </p:spPr>
        <p:txBody>
          <a:bodyPr>
            <a:spAutoFit/>
          </a:bodyPr>
          <a:lstStyle>
            <a:lvl1pPr algn="ctr">
              <a:lnSpc>
                <a:spcPct val="100000"/>
              </a:lnSpc>
              <a:defRPr sz="1000" cap="all" spc="100" baseline="0">
                <a:latin typeface="BentonSansF Medium" panose="02000603040000020004" pitchFamily="2" charset="0"/>
              </a:defRPr>
            </a:lvl1pPr>
          </a:lstStyle>
          <a:p>
            <a:pPr lvl="0"/>
            <a:r>
              <a:rPr lang="en-US"/>
              <a:t>Section</a:t>
            </a:r>
            <a:endParaRPr lang="de-DE"/>
          </a:p>
        </p:txBody>
      </p:sp>
    </p:spTree>
    <p:extLst>
      <p:ext uri="{BB962C8B-B14F-4D97-AF65-F5344CB8AC3E}">
        <p14:creationId xmlns:p14="http://schemas.microsoft.com/office/powerpoint/2010/main" val="909470115"/>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ntro statement #4 (B)">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3FC7531A-7A3F-4596-BAB0-FD6F30D71EA9}"/>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pattFill prst="pct90">
            <a:fgClr>
              <a:schemeClr val="tx1"/>
            </a:fgClr>
            <a:bgClr>
              <a:schemeClr val="accent5"/>
            </a:bgClr>
          </a:pattFill>
        </p:spPr>
        <p:txBody>
          <a:bodyPr wrap="square" lIns="91439" tIns="45719" rIns="91439" bIns="45719">
            <a:noAutofit/>
          </a:bodyPr>
          <a:lstStyle>
            <a:lvl1pPr algn="ctr">
              <a:defRPr>
                <a:solidFill>
                  <a:schemeClr val="bg1"/>
                </a:solidFill>
              </a:defRPr>
            </a:lvl1pPr>
          </a:lstStyle>
          <a:p>
            <a:r>
              <a:rPr lang="en-GB"/>
              <a:t>Click icon to add picture</a:t>
            </a:r>
            <a:endParaRPr/>
          </a:p>
        </p:txBody>
      </p:sp>
      <p:sp>
        <p:nvSpPr>
          <p:cNvPr id="13" name="Text Placeholder 3">
            <a:extLst>
              <a:ext uri="{FF2B5EF4-FFF2-40B4-BE49-F238E27FC236}">
                <a16:creationId xmlns:a16="http://schemas.microsoft.com/office/drawing/2014/main" id="{0FABEE4D-0752-44FA-BD0B-F8D96E34F106}"/>
              </a:ext>
            </a:extLst>
          </p:cNvPr>
          <p:cNvSpPr>
            <a:spLocks noGrp="1"/>
          </p:cNvSpPr>
          <p:nvPr>
            <p:ph type="body" sz="quarter" idx="28" hasCustomPrompt="1"/>
          </p:nvPr>
        </p:nvSpPr>
        <p:spPr>
          <a:xfrm>
            <a:off x="885816" y="2501900"/>
            <a:ext cx="10420358" cy="4356100"/>
          </a:xfrm>
          <a:solidFill>
            <a:schemeClr val="tx1"/>
          </a:solidFill>
        </p:spPr>
        <p:txBody>
          <a:bodyPr/>
          <a:lstStyle>
            <a:lvl1pPr>
              <a:defRPr/>
            </a:lvl1pPr>
          </a:lstStyle>
          <a:p>
            <a:pPr lvl="0"/>
            <a:r>
              <a:rPr lang="en-US"/>
              <a:t> </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2507466" y="4876281"/>
            <a:ext cx="7177068" cy="875304"/>
          </a:xfrm>
        </p:spPr>
        <p:txBody>
          <a:bodyPr>
            <a:spAutoFit/>
          </a:bodyPr>
          <a:lstStyle>
            <a:lvl1pPr algn="ct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10" name="Title 1">
            <a:extLst>
              <a:ext uri="{FF2B5EF4-FFF2-40B4-BE49-F238E27FC236}">
                <a16:creationId xmlns:a16="http://schemas.microsoft.com/office/drawing/2014/main" id="{B69F84B1-5756-4079-A523-1878CAE5D70E}"/>
              </a:ext>
            </a:extLst>
          </p:cNvPr>
          <p:cNvSpPr>
            <a:spLocks noGrp="1"/>
          </p:cNvSpPr>
          <p:nvPr>
            <p:ph type="title" hasCustomPrompt="1"/>
          </p:nvPr>
        </p:nvSpPr>
        <p:spPr>
          <a:xfrm>
            <a:off x="2507466" y="3816350"/>
            <a:ext cx="7177068" cy="698500"/>
          </a:xfrm>
        </p:spPr>
        <p:txBody>
          <a:bodyPr anchor="t"/>
          <a:lstStyle>
            <a:lvl1pPr algn="ctr">
              <a:lnSpc>
                <a:spcPct val="80000"/>
              </a:lnSpc>
              <a:defRPr sz="4600">
                <a:solidFill>
                  <a:schemeClr val="bg1"/>
                </a:solidFill>
              </a:defRPr>
            </a:lvl1pPr>
          </a:lstStyle>
          <a:p>
            <a:r>
              <a:rPr lang="en-US"/>
              <a:t>Introduction statement</a:t>
            </a:r>
            <a:endParaRPr lang="de-DE"/>
          </a:p>
        </p:txBody>
      </p:sp>
      <p:sp>
        <p:nvSpPr>
          <p:cNvPr id="11" name="Text Placeholder 14">
            <a:extLst>
              <a:ext uri="{FF2B5EF4-FFF2-40B4-BE49-F238E27FC236}">
                <a16:creationId xmlns:a16="http://schemas.microsoft.com/office/drawing/2014/main" id="{54E96705-D9DE-4B95-829F-CB544226A902}"/>
              </a:ext>
            </a:extLst>
          </p:cNvPr>
          <p:cNvSpPr>
            <a:spLocks noGrp="1"/>
          </p:cNvSpPr>
          <p:nvPr>
            <p:ph type="body" sz="quarter" idx="26" hasCustomPrompt="1"/>
          </p:nvPr>
        </p:nvSpPr>
        <p:spPr>
          <a:xfrm>
            <a:off x="2507466" y="3314475"/>
            <a:ext cx="7177068" cy="153889"/>
          </a:xfrm>
        </p:spPr>
        <p:txBody>
          <a:bodyPr>
            <a:spAutoFit/>
          </a:bodyPr>
          <a:lstStyle>
            <a:lvl1pPr algn="ct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grpSp>
        <p:nvGrpSpPr>
          <p:cNvPr id="16" name="Group">
            <a:extLst>
              <a:ext uri="{FF2B5EF4-FFF2-40B4-BE49-F238E27FC236}">
                <a16:creationId xmlns:a16="http://schemas.microsoft.com/office/drawing/2014/main" id="{7033D05B-CFC1-406C-BD4E-94ABDE75557E}"/>
              </a:ext>
            </a:extLst>
          </p:cNvPr>
          <p:cNvGrpSpPr/>
          <p:nvPr userDrawn="1"/>
        </p:nvGrpSpPr>
        <p:grpSpPr>
          <a:xfrm>
            <a:off x="442725" y="6414910"/>
            <a:ext cx="442827" cy="442827"/>
            <a:chOff x="0" y="0"/>
            <a:chExt cx="885651" cy="885651"/>
          </a:xfrm>
        </p:grpSpPr>
        <p:sp>
          <p:nvSpPr>
            <p:cNvPr id="17" name="Square">
              <a:extLst>
                <a:ext uri="{FF2B5EF4-FFF2-40B4-BE49-F238E27FC236}">
                  <a16:creationId xmlns:a16="http://schemas.microsoft.com/office/drawing/2014/main" id="{99FEB934-7D89-41A5-90E0-64C4E14FA17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8" name="Image">
              <a:extLst>
                <a:ext uri="{FF2B5EF4-FFF2-40B4-BE49-F238E27FC236}">
                  <a16:creationId xmlns:a16="http://schemas.microsoft.com/office/drawing/2014/main" id="{C19707AF-E143-462C-874A-E378D18D4957}"/>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426160481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tro Opening #1 (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809750"/>
            <a:ext cx="4338269" cy="2772665"/>
          </a:xfrm>
        </p:spPr>
        <p:txBody>
          <a:bodyPr anchor="t"/>
          <a:lstStyle>
            <a:lvl1pPr>
              <a:defRPr sz="3600">
                <a:solidFill>
                  <a:schemeClr val="tx1"/>
                </a:solidFill>
              </a:defRPr>
            </a:lvl1pPr>
          </a:lstStyle>
          <a:p>
            <a:r>
              <a:rPr lang="en-US"/>
              <a:t>Introduction</a:t>
            </a:r>
            <a:br>
              <a:rPr lang="en-US"/>
            </a:br>
            <a:r>
              <a:rPr lang="en-US"/>
              <a:t>lorem ipsum dolor sit </a:t>
            </a:r>
            <a:r>
              <a:rPr lang="en-US" err="1"/>
              <a:t>amet</a:t>
            </a:r>
            <a:r>
              <a:rPr lang="en-US"/>
              <a:t> significant exit.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tx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5811534" y="1973581"/>
            <a:ext cx="4954369" cy="2772664"/>
          </a:xfrm>
        </p:spPr>
        <p:txBody>
          <a:bodyPr>
            <a:noAutofit/>
          </a:bodyPr>
          <a:lstStyle>
            <a:lvl1pPr>
              <a:defRPr sz="140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p>
          <a:p>
            <a:pPr lvl="0"/>
            <a:endParaRPr lang="en-US"/>
          </a:p>
          <a:p>
            <a:pPr lvl="0"/>
            <a:r>
              <a:rPr lang="de-DE"/>
              <a:t>Stet clita kasd gubergren, no sea takimata sanctus est Lorem ipsum dolor sit amet. Lorem ipsum dolor sit amet, consetetur sadipscing elitr, sed diam</a:t>
            </a:r>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Tree>
    <p:extLst>
      <p:ext uri="{BB962C8B-B14F-4D97-AF65-F5344CB8AC3E}">
        <p14:creationId xmlns:p14="http://schemas.microsoft.com/office/powerpoint/2010/main" val="1754501820"/>
      </p:ext>
    </p:extLst>
  </p:cSld>
  <p:clrMapOvr>
    <a:masterClrMapping/>
  </p:clrMapOvr>
  <p:transition spd="med"/>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tro Opening #1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809750"/>
            <a:ext cx="4338269" cy="2772665"/>
          </a:xfrm>
        </p:spPr>
        <p:txBody>
          <a:bodyPr anchor="t"/>
          <a:lstStyle>
            <a:lvl1pPr>
              <a:defRPr sz="3600">
                <a:solidFill>
                  <a:schemeClr val="bg1"/>
                </a:solidFill>
              </a:defRPr>
            </a:lvl1pPr>
          </a:lstStyle>
          <a:p>
            <a:r>
              <a:rPr lang="en-US"/>
              <a:t>Introduction</a:t>
            </a:r>
            <a:br>
              <a:rPr lang="en-US"/>
            </a:br>
            <a:r>
              <a:rPr lang="en-US"/>
              <a:t>lorem ipsum dolor sit </a:t>
            </a:r>
            <a:r>
              <a:rPr lang="en-US" err="1"/>
              <a:t>amet</a:t>
            </a:r>
            <a:r>
              <a:rPr lang="en-US"/>
              <a:t> significant exit.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5811534" y="1973581"/>
            <a:ext cx="4954369" cy="2772664"/>
          </a:xfrm>
        </p:spPr>
        <p:txBody>
          <a:bodyPr>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p>
          <a:p>
            <a:pPr lvl="0"/>
            <a:endParaRPr lang="en-US"/>
          </a:p>
          <a:p>
            <a:pPr lvl="0"/>
            <a:r>
              <a:rPr lang="de-DE"/>
              <a:t>Stet clita kasd gubergren, no sea takimata sanctus est Lorem ipsum dolor sit amet. Lorem ipsum dolor sit amet, consetetur sadipscing elitr, sed diam</a:t>
            </a:r>
          </a:p>
        </p:txBody>
      </p:sp>
      <p:grpSp>
        <p:nvGrpSpPr>
          <p:cNvPr id="10" name="Group">
            <a:extLst>
              <a:ext uri="{FF2B5EF4-FFF2-40B4-BE49-F238E27FC236}">
                <a16:creationId xmlns:a16="http://schemas.microsoft.com/office/drawing/2014/main" id="{67B348B0-C53C-4554-9933-0B39628AE319}"/>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78D334E7-7AF4-4E43-8922-A0B9968494ED}"/>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8FD0D178-C608-4BD1-9584-9287EAF8C7ED}"/>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125464644"/>
      </p:ext>
    </p:extLst>
  </p:cSld>
  <p:clrMapOvr>
    <a:masterClrMapping/>
  </p:clrMapOvr>
  <p:transition spd="med"/>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tro Opening #2 (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5811534" y="1809750"/>
            <a:ext cx="4954369" cy="498598"/>
          </a:xfrm>
        </p:spPr>
        <p:txBody>
          <a:bodyPr anchor="t">
            <a:noAutofit/>
          </a:bodyPr>
          <a:lstStyle>
            <a:lvl1pPr>
              <a:defRPr sz="3600">
                <a:solidFill>
                  <a:schemeClr val="tx1"/>
                </a:solidFill>
              </a:defRPr>
            </a:lvl1pPr>
          </a:lstStyle>
          <a:p>
            <a:r>
              <a:rPr lang="en-US"/>
              <a:t>Introduction statement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tx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5811534" y="2488681"/>
            <a:ext cx="4954369" cy="3378719"/>
          </a:xfrm>
        </p:spPr>
        <p:txBody>
          <a:bodyPr>
            <a:noAutofit/>
          </a:bodyPr>
          <a:lstStyle>
            <a:lvl1pPr>
              <a:defRPr sz="140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p>
          <a:p>
            <a:pPr lvl="0"/>
            <a:endParaRPr lang="en-US"/>
          </a:p>
          <a:p>
            <a:pPr lvl="0"/>
            <a:r>
              <a:rPr lang="de-DE"/>
              <a:t>Stet clita kasd gubergren, no sea takimata sanctus est Lorem ipsum dolor sit amet. Lorem ipsum dolor sit amet, consetetur sadipscing elitr, sed diam</a:t>
            </a:r>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Tree>
    <p:extLst>
      <p:ext uri="{BB962C8B-B14F-4D97-AF65-F5344CB8AC3E}">
        <p14:creationId xmlns:p14="http://schemas.microsoft.com/office/powerpoint/2010/main" val="3260396083"/>
      </p:ext>
    </p:extLst>
  </p:cSld>
  <p:clrMapOvr>
    <a:masterClrMapping/>
  </p:clrMapOvr>
  <p:transition spd="med"/>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tro Opening #2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5811534" y="1809750"/>
            <a:ext cx="4954369" cy="498598"/>
          </a:xfrm>
        </p:spPr>
        <p:txBody>
          <a:bodyPr anchor="t">
            <a:noAutofit/>
          </a:bodyPr>
          <a:lstStyle>
            <a:lvl1pPr>
              <a:defRPr sz="3600">
                <a:solidFill>
                  <a:schemeClr val="bg1"/>
                </a:solidFill>
              </a:defRPr>
            </a:lvl1pPr>
          </a:lstStyle>
          <a:p>
            <a:r>
              <a:rPr lang="en-US"/>
              <a:t>Introduction statement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5811534" y="2488681"/>
            <a:ext cx="4954369" cy="3378719"/>
          </a:xfrm>
        </p:spPr>
        <p:txBody>
          <a:bodyPr>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p>
          <a:p>
            <a:pPr lvl="0"/>
            <a:endParaRPr lang="en-US"/>
          </a:p>
          <a:p>
            <a:pPr lvl="0"/>
            <a:r>
              <a:rPr lang="de-DE"/>
              <a:t>Stet clita kasd gubergren, no sea takimata sanctus est Lorem ipsum dolor sit amet. Lorem ipsum dolor sit amet, consetetur sadipscing elitr, sed diam</a:t>
            </a:r>
          </a:p>
        </p:txBody>
      </p:sp>
      <p:grpSp>
        <p:nvGrpSpPr>
          <p:cNvPr id="10" name="Group">
            <a:extLst>
              <a:ext uri="{FF2B5EF4-FFF2-40B4-BE49-F238E27FC236}">
                <a16:creationId xmlns:a16="http://schemas.microsoft.com/office/drawing/2014/main" id="{2BE9C1DA-2A21-44AB-B740-62D0B63E849B}"/>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802B080D-604C-4EA9-B6F8-53C668DCDA70}"/>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B37FDDAB-A66B-480F-AA82-49A97718580A}"/>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72632503"/>
      </p:ext>
    </p:extLst>
  </p:cSld>
  <p:clrMapOvr>
    <a:masterClrMapping/>
  </p:clrMapOvr>
  <p:transition spd="med"/>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tro Opening #3 (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6" y="1809750"/>
            <a:ext cx="3737103" cy="1495794"/>
          </a:xfrm>
        </p:spPr>
        <p:txBody>
          <a:bodyPr anchor="t">
            <a:noAutofit/>
          </a:bodyPr>
          <a:lstStyle>
            <a:lvl1pPr>
              <a:defRPr sz="3600">
                <a:solidFill>
                  <a:schemeClr val="tx1"/>
                </a:solidFill>
              </a:defRPr>
            </a:lvl1pPr>
          </a:lstStyle>
          <a:p>
            <a:r>
              <a:rPr lang="en-US"/>
              <a:t>Introduction statement that goes on three lines</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tx1"/>
                </a:solidFill>
                <a:latin typeface="BentonSansF Medium" panose="02000603040000020004" pitchFamily="2" charset="0"/>
              </a:defRPr>
            </a:lvl1pPr>
          </a:lstStyle>
          <a:p>
            <a:pPr lvl="0"/>
            <a:r>
              <a:rPr lang="en-US"/>
              <a:t>Section</a:t>
            </a:r>
            <a:endParaRPr lang="de-DE"/>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6" y="3968231"/>
            <a:ext cx="3737103" cy="1620520"/>
          </a:xfrm>
        </p:spPr>
        <p:txBody>
          <a:bodyPr>
            <a:noAutofit/>
          </a:bodyPr>
          <a:lstStyle>
            <a:lvl1pPr>
              <a:defRPr sz="140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5086947" y="1510009"/>
            <a:ext cx="7105053" cy="435739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1256601017"/>
      </p:ext>
    </p:extLst>
  </p:cSld>
  <p:clrMapOvr>
    <a:masterClrMapping/>
  </p:clrMapOvr>
  <p:transition spd="med"/>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tro Opening #3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6" y="1809750"/>
            <a:ext cx="3737103" cy="1495794"/>
          </a:xfrm>
        </p:spPr>
        <p:txBody>
          <a:bodyPr anchor="t">
            <a:noAutofit/>
          </a:bodyPr>
          <a:lstStyle>
            <a:lvl1pPr>
              <a:defRPr sz="3600">
                <a:solidFill>
                  <a:schemeClr val="bg1"/>
                </a:solidFill>
              </a:defRPr>
            </a:lvl1pPr>
          </a:lstStyle>
          <a:p>
            <a:r>
              <a:rPr lang="en-US"/>
              <a:t>Introduction</a:t>
            </a:r>
            <a:br>
              <a:rPr lang="en-US"/>
            </a:br>
            <a:r>
              <a:rPr lang="en-US"/>
              <a:t>statement that goes on three lines</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6" y="3968231"/>
            <a:ext cx="3737103" cy="1620520"/>
          </a:xfrm>
        </p:spPr>
        <p:txBody>
          <a:bodyPr>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5086947" y="1510009"/>
            <a:ext cx="7105053" cy="4357391"/>
          </a:xfrm>
          <a:prstGeom prst="rect">
            <a:avLst/>
          </a:prstGeom>
          <a:pattFill prst="pct90">
            <a:fgClr>
              <a:schemeClr val="tx1"/>
            </a:fgClr>
            <a:bgClr>
              <a:schemeClr val="accent5"/>
            </a:bgClr>
          </a:pattFill>
        </p:spPr>
        <p:txBody>
          <a:bodyPr lIns="91439" tIns="45719" rIns="91439" bIns="45719">
            <a:noAutofit/>
          </a:bodyPr>
          <a:lstStyle>
            <a:lvl1pPr algn="ctr">
              <a:defRPr/>
            </a:lvl1pPr>
          </a:lstStyle>
          <a:p>
            <a:r>
              <a:rPr lang="en-GB"/>
              <a:t>Click icon to add picture</a:t>
            </a:r>
            <a:endParaRPr/>
          </a:p>
        </p:txBody>
      </p:sp>
      <p:grpSp>
        <p:nvGrpSpPr>
          <p:cNvPr id="10" name="Group">
            <a:extLst>
              <a:ext uri="{FF2B5EF4-FFF2-40B4-BE49-F238E27FC236}">
                <a16:creationId xmlns:a16="http://schemas.microsoft.com/office/drawing/2014/main" id="{A1D2DF15-8C15-42CF-AEEC-9EF48C7B2AE5}"/>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EE7B9E7C-FA48-4D22-86C6-A7A48D5A3189}"/>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FC45FEA6-329A-4868-B9AE-3D4E9E23B66B}"/>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878055948"/>
      </p:ext>
    </p:extLst>
  </p:cSld>
  <p:clrMapOvr>
    <a:masterClrMapping/>
  </p:clrMapOvr>
  <p:transition spd="med"/>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2 col + text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56540"/>
            <a:ext cx="6008424" cy="1495794"/>
          </a:xfrm>
        </p:spPr>
        <p:txBody>
          <a:bodyPr anchor="t">
            <a:spAutoFit/>
          </a:bodyPr>
          <a:lstStyle>
            <a:lvl1pPr>
              <a:defRPr sz="3600"/>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3791217"/>
            <a:ext cx="4986376" cy="1478546"/>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6318213" y="3791217"/>
            <a:ext cx="4986376" cy="1478546"/>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Tree>
    <p:extLst>
      <p:ext uri="{BB962C8B-B14F-4D97-AF65-F5344CB8AC3E}">
        <p14:creationId xmlns:p14="http://schemas.microsoft.com/office/powerpoint/2010/main" val="1276109307"/>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2 col + text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56540"/>
            <a:ext cx="6008424" cy="1495794"/>
          </a:xfrm>
        </p:spPr>
        <p:txBody>
          <a:bodyPr anchor="t">
            <a:noAutofit/>
          </a:bodyPr>
          <a:lstStyle>
            <a:lvl1pPr>
              <a:defRPr sz="3600">
                <a:solidFill>
                  <a:schemeClr val="bg1"/>
                </a:solidFill>
              </a:defRPr>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3791217"/>
            <a:ext cx="4986376" cy="1478546"/>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6318213" y="3791217"/>
            <a:ext cx="4986376" cy="1478546"/>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grpSp>
        <p:nvGrpSpPr>
          <p:cNvPr id="10" name="Group">
            <a:extLst>
              <a:ext uri="{FF2B5EF4-FFF2-40B4-BE49-F238E27FC236}">
                <a16:creationId xmlns:a16="http://schemas.microsoft.com/office/drawing/2014/main" id="{D52FCA4E-3997-4C89-9243-E23A9BD34C33}"/>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4D9428ED-DC6A-4CBA-B76E-55B5233C706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2E0FF6D3-8C6F-4E46-886C-6D0A78BEF96B}"/>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4261796837"/>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2 col + headers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56540"/>
            <a:ext cx="6008424" cy="1495794"/>
          </a:xfrm>
        </p:spPr>
        <p:txBody>
          <a:bodyPr anchor="t">
            <a:noAutofit/>
          </a:bodyPr>
          <a:lstStyle>
            <a:lvl1pPr>
              <a:defRPr sz="3600"/>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299216"/>
            <a:ext cx="4986376" cy="1568184"/>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6318213" y="4299216"/>
            <a:ext cx="4986376" cy="1568184"/>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557886"/>
            <a:ext cx="4986376" cy="461665"/>
          </a:xfrm>
        </p:spPr>
        <p:txBody>
          <a:bodyPr wrap="square" anchor="b">
            <a:noAutofit/>
          </a:bodyPr>
          <a:lstStyle>
            <a:lvl1pPr>
              <a:defRPr sz="2400">
                <a:latin typeface="+mj-lt"/>
              </a:defRPr>
            </a:lvl1pPr>
          </a:lstStyle>
          <a:p>
            <a:pPr lvl="0"/>
            <a:r>
              <a:rPr lang="en-US"/>
              <a:t>Sub-title</a:t>
            </a:r>
            <a:endParaRPr lang="de-DE"/>
          </a:p>
        </p:txBody>
      </p:sp>
      <p:sp>
        <p:nvSpPr>
          <p:cNvPr id="11" name="Text Placeholder 8">
            <a:extLst>
              <a:ext uri="{FF2B5EF4-FFF2-40B4-BE49-F238E27FC236}">
                <a16:creationId xmlns:a16="http://schemas.microsoft.com/office/drawing/2014/main" id="{1CB483CE-E57E-41AC-99E2-D34B77673B4D}"/>
              </a:ext>
            </a:extLst>
          </p:cNvPr>
          <p:cNvSpPr>
            <a:spLocks noGrp="1"/>
          </p:cNvSpPr>
          <p:nvPr>
            <p:ph type="body" sz="quarter" idx="30" hasCustomPrompt="1"/>
          </p:nvPr>
        </p:nvSpPr>
        <p:spPr>
          <a:xfrm>
            <a:off x="6318213" y="3557886"/>
            <a:ext cx="4986376" cy="461665"/>
          </a:xfrm>
        </p:spPr>
        <p:txBody>
          <a:bodyPr wrap="square" anchor="b">
            <a:noAutofit/>
          </a:bodyPr>
          <a:lstStyle>
            <a:lvl1pPr>
              <a:defRPr sz="2400">
                <a:latin typeface="+mj-lt"/>
              </a:defRPr>
            </a:lvl1pPr>
          </a:lstStyle>
          <a:p>
            <a:pPr lvl="0"/>
            <a:r>
              <a:rPr lang="en-US"/>
              <a:t>Sub-title</a:t>
            </a:r>
            <a:endParaRPr lang="de-DE"/>
          </a:p>
        </p:txBody>
      </p:sp>
    </p:spTree>
    <p:extLst>
      <p:ext uri="{BB962C8B-B14F-4D97-AF65-F5344CB8AC3E}">
        <p14:creationId xmlns:p14="http://schemas.microsoft.com/office/powerpoint/2010/main" val="3028181391"/>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2 col + headers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56540"/>
            <a:ext cx="6008424" cy="1495794"/>
          </a:xfrm>
        </p:spPr>
        <p:txBody>
          <a:bodyPr anchor="t">
            <a:noAutofit/>
          </a:bodyPr>
          <a:lstStyle>
            <a:lvl1pPr>
              <a:defRPr sz="3600">
                <a:solidFill>
                  <a:schemeClr val="bg1"/>
                </a:solidFill>
              </a:defRPr>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299216"/>
            <a:ext cx="4986376" cy="1568184"/>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6318213" y="4299216"/>
            <a:ext cx="4986376" cy="1568184"/>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a:t>
            </a:r>
            <a:r>
              <a:rPr lang="en-US" err="1"/>
              <a:t>ea</a:t>
            </a:r>
            <a:r>
              <a:rPr lang="en-US"/>
              <a:t> </a:t>
            </a:r>
            <a:r>
              <a:rPr lang="en-US" err="1"/>
              <a:t>rebum</a:t>
            </a:r>
            <a:r>
              <a:rPr lang="en-US"/>
              <a:t>. Stet </a:t>
            </a:r>
            <a:r>
              <a:rPr lang="en-US" err="1"/>
              <a:t>clita</a:t>
            </a:r>
            <a:r>
              <a:rPr lang="en-US"/>
              <a:t> </a:t>
            </a:r>
            <a:r>
              <a:rPr lang="en-US" err="1"/>
              <a:t>kasd</a:t>
            </a:r>
            <a:r>
              <a:rPr lang="en-US"/>
              <a:t> </a:t>
            </a:r>
            <a:r>
              <a:rPr lang="en-US" err="1"/>
              <a:t>gubergren</a:t>
            </a:r>
            <a:r>
              <a:rPr lang="en-US"/>
              <a:t>, no sea </a:t>
            </a:r>
            <a:r>
              <a:rPr lang="en-US" err="1"/>
              <a:t>takimata</a:t>
            </a:r>
            <a:r>
              <a:rPr lang="en-US"/>
              <a:t> </a:t>
            </a:r>
            <a:r>
              <a:rPr lang="en-US" err="1"/>
              <a:t>sanctus</a:t>
            </a:r>
            <a:r>
              <a:rPr lang="en-US"/>
              <a:t> </a:t>
            </a:r>
            <a:r>
              <a:rPr lang="en-US" err="1"/>
              <a:t>est</a:t>
            </a:r>
            <a:r>
              <a:rPr lang="en-US"/>
              <a:t> Lorem ipsum dolore.</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557886"/>
            <a:ext cx="4986376" cy="461665"/>
          </a:xfrm>
        </p:spPr>
        <p:txBody>
          <a:bodyPr wrap="square" anchor="b">
            <a:noAutofit/>
          </a:bodyPr>
          <a:lstStyle>
            <a:lvl1pPr>
              <a:defRPr sz="2400">
                <a:solidFill>
                  <a:schemeClr val="bg1"/>
                </a:solidFill>
                <a:latin typeface="+mj-lt"/>
              </a:defRPr>
            </a:lvl1pPr>
          </a:lstStyle>
          <a:p>
            <a:pPr lvl="0"/>
            <a:r>
              <a:rPr lang="en-US"/>
              <a:t>Sub-title</a:t>
            </a:r>
            <a:endParaRPr lang="de-DE"/>
          </a:p>
        </p:txBody>
      </p:sp>
      <p:sp>
        <p:nvSpPr>
          <p:cNvPr id="11" name="Text Placeholder 8">
            <a:extLst>
              <a:ext uri="{FF2B5EF4-FFF2-40B4-BE49-F238E27FC236}">
                <a16:creationId xmlns:a16="http://schemas.microsoft.com/office/drawing/2014/main" id="{1CB483CE-E57E-41AC-99E2-D34B77673B4D}"/>
              </a:ext>
            </a:extLst>
          </p:cNvPr>
          <p:cNvSpPr>
            <a:spLocks noGrp="1"/>
          </p:cNvSpPr>
          <p:nvPr>
            <p:ph type="body" sz="quarter" idx="30" hasCustomPrompt="1"/>
          </p:nvPr>
        </p:nvSpPr>
        <p:spPr>
          <a:xfrm>
            <a:off x="6318213" y="3557886"/>
            <a:ext cx="4986376" cy="461665"/>
          </a:xfrm>
        </p:spPr>
        <p:txBody>
          <a:bodyPr wrap="square" anchor="b">
            <a:noAutofit/>
          </a:bodyPr>
          <a:lstStyle>
            <a:lvl1pPr>
              <a:defRPr sz="2400">
                <a:solidFill>
                  <a:schemeClr val="bg1"/>
                </a:solidFill>
                <a:latin typeface="+mj-lt"/>
              </a:defRPr>
            </a:lvl1pPr>
          </a:lstStyle>
          <a:p>
            <a:pPr lvl="0"/>
            <a:r>
              <a:rPr lang="en-US"/>
              <a:t>Sub-title</a:t>
            </a:r>
            <a:endParaRPr lang="de-DE"/>
          </a:p>
        </p:txBody>
      </p:sp>
      <p:grpSp>
        <p:nvGrpSpPr>
          <p:cNvPr id="12" name="Group">
            <a:extLst>
              <a:ext uri="{FF2B5EF4-FFF2-40B4-BE49-F238E27FC236}">
                <a16:creationId xmlns:a16="http://schemas.microsoft.com/office/drawing/2014/main" id="{5DE69BEF-841E-40E4-806C-3A72AFABDA38}"/>
              </a:ext>
            </a:extLst>
          </p:cNvPr>
          <p:cNvGrpSpPr/>
          <p:nvPr userDrawn="1"/>
        </p:nvGrpSpPr>
        <p:grpSpPr>
          <a:xfrm>
            <a:off x="442725" y="6414910"/>
            <a:ext cx="442827" cy="442827"/>
            <a:chOff x="0" y="0"/>
            <a:chExt cx="885651" cy="885651"/>
          </a:xfrm>
        </p:grpSpPr>
        <p:sp>
          <p:nvSpPr>
            <p:cNvPr id="13" name="Square">
              <a:extLst>
                <a:ext uri="{FF2B5EF4-FFF2-40B4-BE49-F238E27FC236}">
                  <a16:creationId xmlns:a16="http://schemas.microsoft.com/office/drawing/2014/main" id="{61D25255-C151-4FB1-84DE-776BB2D7DCD0}"/>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5" name="Image">
              <a:extLst>
                <a:ext uri="{FF2B5EF4-FFF2-40B4-BE49-F238E27FC236}">
                  <a16:creationId xmlns:a16="http://schemas.microsoft.com/office/drawing/2014/main" id="{72AB56A5-5CF8-40A4-B2CC-19701E643DCE}"/>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321990244"/>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3 col + headers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56540"/>
            <a:ext cx="6008424" cy="1495794"/>
          </a:xfrm>
        </p:spPr>
        <p:txBody>
          <a:bodyPr anchor="t">
            <a:noAutofit/>
          </a:bodyPr>
          <a:lstStyle>
            <a:lvl1pPr>
              <a:defRPr sz="3600"/>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299216"/>
            <a:ext cx="3234250" cy="1568184"/>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557886"/>
            <a:ext cx="3234250" cy="461665"/>
          </a:xfrm>
        </p:spPr>
        <p:txBody>
          <a:bodyPr wrap="square" anchor="b">
            <a:noAutofit/>
          </a:bodyPr>
          <a:lstStyle>
            <a:lvl1pPr>
              <a:defRPr sz="2400">
                <a:latin typeface="+mj-lt"/>
              </a:defRPr>
            </a:lvl1pPr>
          </a:lstStyle>
          <a:p>
            <a:pPr lvl="0"/>
            <a:r>
              <a:rPr lang="en-US"/>
              <a:t>Sub-title</a:t>
            </a:r>
            <a:endParaRPr lang="de-DE"/>
          </a:p>
        </p:txBody>
      </p:sp>
      <p:sp>
        <p:nvSpPr>
          <p:cNvPr id="15" name="Text Placeholder 8">
            <a:extLst>
              <a:ext uri="{FF2B5EF4-FFF2-40B4-BE49-F238E27FC236}">
                <a16:creationId xmlns:a16="http://schemas.microsoft.com/office/drawing/2014/main" id="{F2176AE9-52E7-4E28-94B7-F64A7BECFD45}"/>
              </a:ext>
            </a:extLst>
          </p:cNvPr>
          <p:cNvSpPr>
            <a:spLocks noGrp="1"/>
          </p:cNvSpPr>
          <p:nvPr>
            <p:ph type="body" sz="quarter" idx="30" hasCustomPrompt="1"/>
          </p:nvPr>
        </p:nvSpPr>
        <p:spPr>
          <a:xfrm>
            <a:off x="4476087" y="4299216"/>
            <a:ext cx="3234250" cy="1568184"/>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6" name="Text Placeholder 8">
            <a:extLst>
              <a:ext uri="{FF2B5EF4-FFF2-40B4-BE49-F238E27FC236}">
                <a16:creationId xmlns:a16="http://schemas.microsoft.com/office/drawing/2014/main" id="{542DB5E2-8DB3-4ADD-A06E-5FC0AEA079D5}"/>
              </a:ext>
            </a:extLst>
          </p:cNvPr>
          <p:cNvSpPr>
            <a:spLocks noGrp="1"/>
          </p:cNvSpPr>
          <p:nvPr>
            <p:ph type="body" sz="quarter" idx="31" hasCustomPrompt="1"/>
          </p:nvPr>
        </p:nvSpPr>
        <p:spPr>
          <a:xfrm>
            <a:off x="8070337" y="4299216"/>
            <a:ext cx="3234250" cy="1568184"/>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7" name="Text Placeholder 8">
            <a:extLst>
              <a:ext uri="{FF2B5EF4-FFF2-40B4-BE49-F238E27FC236}">
                <a16:creationId xmlns:a16="http://schemas.microsoft.com/office/drawing/2014/main" id="{63507CEF-D9DA-4A05-9C95-490E25EA7876}"/>
              </a:ext>
            </a:extLst>
          </p:cNvPr>
          <p:cNvSpPr>
            <a:spLocks noGrp="1"/>
          </p:cNvSpPr>
          <p:nvPr>
            <p:ph type="body" sz="quarter" idx="32" hasCustomPrompt="1"/>
          </p:nvPr>
        </p:nvSpPr>
        <p:spPr>
          <a:xfrm>
            <a:off x="4476087" y="3557886"/>
            <a:ext cx="3234250" cy="461665"/>
          </a:xfrm>
        </p:spPr>
        <p:txBody>
          <a:bodyPr wrap="square" anchor="b">
            <a:noAutofit/>
          </a:bodyPr>
          <a:lstStyle>
            <a:lvl1pPr>
              <a:defRPr sz="2400">
                <a:latin typeface="+mj-lt"/>
              </a:defRPr>
            </a:lvl1pPr>
          </a:lstStyle>
          <a:p>
            <a:pPr lvl="0"/>
            <a:r>
              <a:rPr lang="en-US"/>
              <a:t>Sub-title</a:t>
            </a:r>
            <a:endParaRPr lang="de-DE"/>
          </a:p>
        </p:txBody>
      </p:sp>
      <p:sp>
        <p:nvSpPr>
          <p:cNvPr id="18" name="Text Placeholder 8">
            <a:extLst>
              <a:ext uri="{FF2B5EF4-FFF2-40B4-BE49-F238E27FC236}">
                <a16:creationId xmlns:a16="http://schemas.microsoft.com/office/drawing/2014/main" id="{0C37091A-AD98-4990-86F1-4B0F659A4933}"/>
              </a:ext>
            </a:extLst>
          </p:cNvPr>
          <p:cNvSpPr>
            <a:spLocks noGrp="1"/>
          </p:cNvSpPr>
          <p:nvPr>
            <p:ph type="body" sz="quarter" idx="33" hasCustomPrompt="1"/>
          </p:nvPr>
        </p:nvSpPr>
        <p:spPr>
          <a:xfrm>
            <a:off x="8070337" y="3557886"/>
            <a:ext cx="3234250" cy="461665"/>
          </a:xfrm>
        </p:spPr>
        <p:txBody>
          <a:bodyPr wrap="square" anchor="b">
            <a:noAutofit/>
          </a:bodyPr>
          <a:lstStyle>
            <a:lvl1pPr>
              <a:defRPr sz="2400">
                <a:latin typeface="+mj-lt"/>
              </a:defRPr>
            </a:lvl1pPr>
          </a:lstStyle>
          <a:p>
            <a:pPr lvl="0"/>
            <a:r>
              <a:rPr lang="en-US"/>
              <a:t>Sub-title</a:t>
            </a:r>
            <a:endParaRPr lang="de-DE"/>
          </a:p>
        </p:txBody>
      </p:sp>
    </p:spTree>
    <p:extLst>
      <p:ext uri="{BB962C8B-B14F-4D97-AF65-F5344CB8AC3E}">
        <p14:creationId xmlns:p14="http://schemas.microsoft.com/office/powerpoint/2010/main" val="4032324126"/>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3 col + headers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56540"/>
            <a:ext cx="6008424" cy="1495794"/>
          </a:xfrm>
        </p:spPr>
        <p:txBody>
          <a:bodyPr anchor="t">
            <a:spAutoFit/>
          </a:bodyPr>
          <a:lstStyle>
            <a:lvl1pPr>
              <a:defRPr sz="3600">
                <a:solidFill>
                  <a:schemeClr val="bg1"/>
                </a:solidFill>
              </a:defRPr>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299216"/>
            <a:ext cx="3234250" cy="1568184"/>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557886"/>
            <a:ext cx="3234250" cy="461665"/>
          </a:xfrm>
        </p:spPr>
        <p:txBody>
          <a:bodyPr wrap="square" anchor="b">
            <a:noAutofit/>
          </a:bodyPr>
          <a:lstStyle>
            <a:lvl1pPr>
              <a:defRPr sz="2400">
                <a:solidFill>
                  <a:schemeClr val="bg1"/>
                </a:solidFill>
                <a:latin typeface="+mj-lt"/>
              </a:defRPr>
            </a:lvl1pPr>
          </a:lstStyle>
          <a:p>
            <a:pPr lvl="0"/>
            <a:r>
              <a:rPr lang="en-US"/>
              <a:t>Sub-title</a:t>
            </a:r>
            <a:endParaRPr lang="de-DE"/>
          </a:p>
        </p:txBody>
      </p:sp>
      <p:sp>
        <p:nvSpPr>
          <p:cNvPr id="15" name="Text Placeholder 8">
            <a:extLst>
              <a:ext uri="{FF2B5EF4-FFF2-40B4-BE49-F238E27FC236}">
                <a16:creationId xmlns:a16="http://schemas.microsoft.com/office/drawing/2014/main" id="{F2176AE9-52E7-4E28-94B7-F64A7BECFD45}"/>
              </a:ext>
            </a:extLst>
          </p:cNvPr>
          <p:cNvSpPr>
            <a:spLocks noGrp="1"/>
          </p:cNvSpPr>
          <p:nvPr>
            <p:ph type="body" sz="quarter" idx="30" hasCustomPrompt="1"/>
          </p:nvPr>
        </p:nvSpPr>
        <p:spPr>
          <a:xfrm>
            <a:off x="4476087" y="4299216"/>
            <a:ext cx="3234250" cy="1568184"/>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6" name="Text Placeholder 8">
            <a:extLst>
              <a:ext uri="{FF2B5EF4-FFF2-40B4-BE49-F238E27FC236}">
                <a16:creationId xmlns:a16="http://schemas.microsoft.com/office/drawing/2014/main" id="{542DB5E2-8DB3-4ADD-A06E-5FC0AEA079D5}"/>
              </a:ext>
            </a:extLst>
          </p:cNvPr>
          <p:cNvSpPr>
            <a:spLocks noGrp="1"/>
          </p:cNvSpPr>
          <p:nvPr>
            <p:ph type="body" sz="quarter" idx="31" hasCustomPrompt="1"/>
          </p:nvPr>
        </p:nvSpPr>
        <p:spPr>
          <a:xfrm>
            <a:off x="8070337" y="4299216"/>
            <a:ext cx="3234250" cy="1568184"/>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7" name="Text Placeholder 8">
            <a:extLst>
              <a:ext uri="{FF2B5EF4-FFF2-40B4-BE49-F238E27FC236}">
                <a16:creationId xmlns:a16="http://schemas.microsoft.com/office/drawing/2014/main" id="{63507CEF-D9DA-4A05-9C95-490E25EA7876}"/>
              </a:ext>
            </a:extLst>
          </p:cNvPr>
          <p:cNvSpPr>
            <a:spLocks noGrp="1"/>
          </p:cNvSpPr>
          <p:nvPr>
            <p:ph type="body" sz="quarter" idx="32" hasCustomPrompt="1"/>
          </p:nvPr>
        </p:nvSpPr>
        <p:spPr>
          <a:xfrm>
            <a:off x="4476087" y="3557886"/>
            <a:ext cx="3234250" cy="461665"/>
          </a:xfrm>
        </p:spPr>
        <p:txBody>
          <a:bodyPr wrap="square" anchor="b">
            <a:noAutofit/>
          </a:bodyPr>
          <a:lstStyle>
            <a:lvl1pPr>
              <a:defRPr sz="2400">
                <a:solidFill>
                  <a:schemeClr val="bg1"/>
                </a:solidFill>
                <a:latin typeface="+mj-lt"/>
              </a:defRPr>
            </a:lvl1pPr>
          </a:lstStyle>
          <a:p>
            <a:pPr lvl="0"/>
            <a:r>
              <a:rPr lang="en-US"/>
              <a:t>Sub-title</a:t>
            </a:r>
            <a:endParaRPr lang="de-DE"/>
          </a:p>
        </p:txBody>
      </p:sp>
      <p:sp>
        <p:nvSpPr>
          <p:cNvPr id="18" name="Text Placeholder 8">
            <a:extLst>
              <a:ext uri="{FF2B5EF4-FFF2-40B4-BE49-F238E27FC236}">
                <a16:creationId xmlns:a16="http://schemas.microsoft.com/office/drawing/2014/main" id="{0C37091A-AD98-4990-86F1-4B0F659A4933}"/>
              </a:ext>
            </a:extLst>
          </p:cNvPr>
          <p:cNvSpPr>
            <a:spLocks noGrp="1"/>
          </p:cNvSpPr>
          <p:nvPr>
            <p:ph type="body" sz="quarter" idx="33" hasCustomPrompt="1"/>
          </p:nvPr>
        </p:nvSpPr>
        <p:spPr>
          <a:xfrm>
            <a:off x="8070337" y="3557886"/>
            <a:ext cx="3234250" cy="461665"/>
          </a:xfrm>
        </p:spPr>
        <p:txBody>
          <a:bodyPr wrap="square" anchor="b">
            <a:noAutofit/>
          </a:bodyPr>
          <a:lstStyle>
            <a:lvl1pPr>
              <a:defRPr sz="2400">
                <a:solidFill>
                  <a:schemeClr val="bg1"/>
                </a:solidFill>
                <a:latin typeface="+mj-lt"/>
              </a:defRPr>
            </a:lvl1pPr>
          </a:lstStyle>
          <a:p>
            <a:pPr lvl="0"/>
            <a:r>
              <a:rPr lang="en-US"/>
              <a:t>Sub-title</a:t>
            </a:r>
            <a:endParaRPr lang="de-DE"/>
          </a:p>
        </p:txBody>
      </p:sp>
      <p:grpSp>
        <p:nvGrpSpPr>
          <p:cNvPr id="14" name="Group">
            <a:extLst>
              <a:ext uri="{FF2B5EF4-FFF2-40B4-BE49-F238E27FC236}">
                <a16:creationId xmlns:a16="http://schemas.microsoft.com/office/drawing/2014/main" id="{3A0BAB6F-D204-40BB-B73B-2870C390F217}"/>
              </a:ext>
            </a:extLst>
          </p:cNvPr>
          <p:cNvGrpSpPr/>
          <p:nvPr userDrawn="1"/>
        </p:nvGrpSpPr>
        <p:grpSpPr>
          <a:xfrm>
            <a:off x="442725" y="6414910"/>
            <a:ext cx="442827" cy="442827"/>
            <a:chOff x="0" y="0"/>
            <a:chExt cx="885651" cy="885651"/>
          </a:xfrm>
        </p:grpSpPr>
        <p:sp>
          <p:nvSpPr>
            <p:cNvPr id="19" name="Square">
              <a:extLst>
                <a:ext uri="{FF2B5EF4-FFF2-40B4-BE49-F238E27FC236}">
                  <a16:creationId xmlns:a16="http://schemas.microsoft.com/office/drawing/2014/main" id="{EE90B52E-DC04-4812-A715-6697DD43742F}"/>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20" name="Image">
              <a:extLst>
                <a:ext uri="{FF2B5EF4-FFF2-40B4-BE49-F238E27FC236}">
                  <a16:creationId xmlns:a16="http://schemas.microsoft.com/office/drawing/2014/main" id="{03A707E5-4E67-4432-BBBB-9FC8666C8947}"/>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771305579"/>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4 col + headers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56540"/>
            <a:ext cx="6008424" cy="1495794"/>
          </a:xfrm>
        </p:spPr>
        <p:txBody>
          <a:bodyPr anchor="t">
            <a:spAutoFit/>
          </a:bodyPr>
          <a:lstStyle>
            <a:lvl1pPr>
              <a:defRPr sz="3600"/>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299216"/>
            <a:ext cx="2403188" cy="1568184"/>
          </a:xfrm>
        </p:spPr>
        <p:txBody>
          <a:bodyPr wrap="square">
            <a:noAutofit/>
          </a:bodyPr>
          <a:lstStyle>
            <a:lvl1pPr>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615594"/>
            <a:ext cx="2403188" cy="403957"/>
          </a:xfrm>
        </p:spPr>
        <p:txBody>
          <a:bodyPr wrap="square" anchor="b">
            <a:noAutofit/>
          </a:bodyPr>
          <a:lstStyle>
            <a:lvl1pPr>
              <a:defRPr sz="2100">
                <a:latin typeface="+mj-lt"/>
              </a:defRPr>
            </a:lvl1pPr>
          </a:lstStyle>
          <a:p>
            <a:pPr lvl="0"/>
            <a:r>
              <a:rPr lang="en-US"/>
              <a:t>Sub-title</a:t>
            </a:r>
            <a:endParaRPr lang="de-DE"/>
          </a:p>
        </p:txBody>
      </p:sp>
      <p:sp>
        <p:nvSpPr>
          <p:cNvPr id="14" name="Text Placeholder 8">
            <a:extLst>
              <a:ext uri="{FF2B5EF4-FFF2-40B4-BE49-F238E27FC236}">
                <a16:creationId xmlns:a16="http://schemas.microsoft.com/office/drawing/2014/main" id="{AAAB7B75-104E-4C7D-963C-3DCAD563CEC8}"/>
              </a:ext>
            </a:extLst>
          </p:cNvPr>
          <p:cNvSpPr>
            <a:spLocks noGrp="1"/>
          </p:cNvSpPr>
          <p:nvPr>
            <p:ph type="body" sz="quarter" idx="30" hasCustomPrompt="1"/>
          </p:nvPr>
        </p:nvSpPr>
        <p:spPr>
          <a:xfrm>
            <a:off x="3555024" y="3615594"/>
            <a:ext cx="2403188" cy="403957"/>
          </a:xfrm>
        </p:spPr>
        <p:txBody>
          <a:bodyPr wrap="square" anchor="b">
            <a:noAutofit/>
          </a:bodyPr>
          <a:lstStyle>
            <a:lvl1pPr>
              <a:defRPr sz="2100">
                <a:latin typeface="+mj-lt"/>
              </a:defRPr>
            </a:lvl1pPr>
          </a:lstStyle>
          <a:p>
            <a:pPr lvl="0"/>
            <a:r>
              <a:rPr lang="en-US"/>
              <a:t>Sub-title</a:t>
            </a:r>
            <a:endParaRPr lang="de-DE"/>
          </a:p>
        </p:txBody>
      </p:sp>
      <p:sp>
        <p:nvSpPr>
          <p:cNvPr id="19" name="Text Placeholder 8">
            <a:extLst>
              <a:ext uri="{FF2B5EF4-FFF2-40B4-BE49-F238E27FC236}">
                <a16:creationId xmlns:a16="http://schemas.microsoft.com/office/drawing/2014/main" id="{AEB1DBD6-2C40-4E87-847F-2830B558524C}"/>
              </a:ext>
            </a:extLst>
          </p:cNvPr>
          <p:cNvSpPr>
            <a:spLocks noGrp="1"/>
          </p:cNvSpPr>
          <p:nvPr>
            <p:ph type="body" sz="quarter" idx="31" hasCustomPrompt="1"/>
          </p:nvPr>
        </p:nvSpPr>
        <p:spPr>
          <a:xfrm>
            <a:off x="6228212" y="3615594"/>
            <a:ext cx="2403188" cy="403957"/>
          </a:xfrm>
        </p:spPr>
        <p:txBody>
          <a:bodyPr wrap="square" anchor="b">
            <a:noAutofit/>
          </a:bodyPr>
          <a:lstStyle>
            <a:lvl1pPr>
              <a:defRPr sz="2100">
                <a:latin typeface="+mj-lt"/>
              </a:defRPr>
            </a:lvl1pPr>
          </a:lstStyle>
          <a:p>
            <a:pPr lvl="0"/>
            <a:r>
              <a:rPr lang="en-US"/>
              <a:t>Sub-title</a:t>
            </a:r>
            <a:endParaRPr lang="de-DE"/>
          </a:p>
        </p:txBody>
      </p:sp>
      <p:sp>
        <p:nvSpPr>
          <p:cNvPr id="20" name="Text Placeholder 8">
            <a:extLst>
              <a:ext uri="{FF2B5EF4-FFF2-40B4-BE49-F238E27FC236}">
                <a16:creationId xmlns:a16="http://schemas.microsoft.com/office/drawing/2014/main" id="{FDF5CA61-C0EC-4FDF-8C94-9405DD65BBEB}"/>
              </a:ext>
            </a:extLst>
          </p:cNvPr>
          <p:cNvSpPr>
            <a:spLocks noGrp="1"/>
          </p:cNvSpPr>
          <p:nvPr>
            <p:ph type="body" sz="quarter" idx="32" hasCustomPrompt="1"/>
          </p:nvPr>
        </p:nvSpPr>
        <p:spPr>
          <a:xfrm>
            <a:off x="8901400" y="3615594"/>
            <a:ext cx="2403188" cy="403957"/>
          </a:xfrm>
        </p:spPr>
        <p:txBody>
          <a:bodyPr wrap="square" anchor="b">
            <a:noAutofit/>
          </a:bodyPr>
          <a:lstStyle>
            <a:lvl1pPr>
              <a:defRPr sz="2100">
                <a:latin typeface="+mj-lt"/>
              </a:defRPr>
            </a:lvl1pPr>
          </a:lstStyle>
          <a:p>
            <a:pPr lvl="0"/>
            <a:r>
              <a:rPr lang="en-US"/>
              <a:t>Sub-title</a:t>
            </a:r>
            <a:endParaRPr lang="de-DE"/>
          </a:p>
        </p:txBody>
      </p:sp>
      <p:sp>
        <p:nvSpPr>
          <p:cNvPr id="21" name="Text Placeholder 8">
            <a:extLst>
              <a:ext uri="{FF2B5EF4-FFF2-40B4-BE49-F238E27FC236}">
                <a16:creationId xmlns:a16="http://schemas.microsoft.com/office/drawing/2014/main" id="{121ADF09-3C36-47C1-9295-1DDDB4A22AD8}"/>
              </a:ext>
            </a:extLst>
          </p:cNvPr>
          <p:cNvSpPr>
            <a:spLocks noGrp="1"/>
          </p:cNvSpPr>
          <p:nvPr>
            <p:ph type="body" sz="quarter" idx="33" hasCustomPrompt="1"/>
          </p:nvPr>
        </p:nvSpPr>
        <p:spPr>
          <a:xfrm>
            <a:off x="3555024" y="4299216"/>
            <a:ext cx="2403188" cy="1568184"/>
          </a:xfrm>
        </p:spPr>
        <p:txBody>
          <a:bodyPr wrap="square">
            <a:noAutofit/>
          </a:bodyPr>
          <a:lstStyle>
            <a:lvl1pPr>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22" name="Text Placeholder 8">
            <a:extLst>
              <a:ext uri="{FF2B5EF4-FFF2-40B4-BE49-F238E27FC236}">
                <a16:creationId xmlns:a16="http://schemas.microsoft.com/office/drawing/2014/main" id="{00F0D3CF-8378-4FC5-8B32-D2D669385461}"/>
              </a:ext>
            </a:extLst>
          </p:cNvPr>
          <p:cNvSpPr>
            <a:spLocks noGrp="1"/>
          </p:cNvSpPr>
          <p:nvPr>
            <p:ph type="body" sz="quarter" idx="34" hasCustomPrompt="1"/>
          </p:nvPr>
        </p:nvSpPr>
        <p:spPr>
          <a:xfrm>
            <a:off x="6228212" y="4299216"/>
            <a:ext cx="2403188" cy="1568184"/>
          </a:xfrm>
        </p:spPr>
        <p:txBody>
          <a:bodyPr wrap="square">
            <a:noAutofit/>
          </a:bodyPr>
          <a:lstStyle>
            <a:lvl1pPr>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23" name="Text Placeholder 8">
            <a:extLst>
              <a:ext uri="{FF2B5EF4-FFF2-40B4-BE49-F238E27FC236}">
                <a16:creationId xmlns:a16="http://schemas.microsoft.com/office/drawing/2014/main" id="{60EDE437-BE65-4241-A350-99EF846DAE13}"/>
              </a:ext>
            </a:extLst>
          </p:cNvPr>
          <p:cNvSpPr>
            <a:spLocks noGrp="1"/>
          </p:cNvSpPr>
          <p:nvPr>
            <p:ph type="body" sz="quarter" idx="35" hasCustomPrompt="1"/>
          </p:nvPr>
        </p:nvSpPr>
        <p:spPr>
          <a:xfrm>
            <a:off x="8901400" y="4299216"/>
            <a:ext cx="2403188" cy="1568184"/>
          </a:xfrm>
        </p:spPr>
        <p:txBody>
          <a:bodyPr wrap="square">
            <a:noAutofit/>
          </a:bodyPr>
          <a:lstStyle>
            <a:lvl1pPr>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Tree>
    <p:extLst>
      <p:ext uri="{BB962C8B-B14F-4D97-AF65-F5344CB8AC3E}">
        <p14:creationId xmlns:p14="http://schemas.microsoft.com/office/powerpoint/2010/main" val="110293617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4 col + headers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56540"/>
            <a:ext cx="6008424" cy="1495794"/>
          </a:xfrm>
        </p:spPr>
        <p:txBody>
          <a:bodyPr anchor="t">
            <a:spAutoFit/>
          </a:bodyPr>
          <a:lstStyle>
            <a:lvl1pPr>
              <a:defRPr sz="3600">
                <a:solidFill>
                  <a:schemeClr val="bg1"/>
                </a:solidFill>
              </a:defRPr>
            </a:lvl1pPr>
          </a:lstStyle>
          <a:p>
            <a:r>
              <a:rPr lang="en-US"/>
              <a:t>Introduction statement</a:t>
            </a:r>
            <a:br>
              <a:rPr lang="en-US"/>
            </a:br>
            <a:r>
              <a:rPr lang="en-US"/>
              <a:t>lorem ipsum dolor sit </a:t>
            </a:r>
            <a:r>
              <a:rPr lang="en-US" err="1"/>
              <a:t>amet</a:t>
            </a:r>
            <a:r>
              <a:rPr lang="en-US"/>
              <a:t> significant exit </a:t>
            </a:r>
            <a:r>
              <a:rPr lang="en-US" err="1"/>
              <a:t>te</a:t>
            </a:r>
            <a:r>
              <a:rPr lang="en-US"/>
              <a:t> </a:t>
            </a:r>
            <a:r>
              <a:rPr lang="en-US" err="1"/>
              <a:t>monstrare</a:t>
            </a:r>
            <a:r>
              <a:rPr lang="en-US"/>
              <a: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299216"/>
            <a:ext cx="2403188" cy="1568184"/>
          </a:xfrm>
        </p:spPr>
        <p:txBody>
          <a:bodyPr wrap="square">
            <a:noAutofit/>
          </a:bodyPr>
          <a:lstStyle>
            <a:lvl1pPr>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615594"/>
            <a:ext cx="2403188" cy="403957"/>
          </a:xfrm>
        </p:spPr>
        <p:txBody>
          <a:bodyPr wrap="square" anchor="b">
            <a:spAutoFit/>
          </a:bodyPr>
          <a:lstStyle>
            <a:lvl1pPr>
              <a:defRPr sz="2100">
                <a:solidFill>
                  <a:schemeClr val="bg1"/>
                </a:solidFill>
                <a:latin typeface="+mj-lt"/>
              </a:defRPr>
            </a:lvl1pPr>
          </a:lstStyle>
          <a:p>
            <a:pPr lvl="0"/>
            <a:r>
              <a:rPr lang="en-US"/>
              <a:t>Sub-title</a:t>
            </a:r>
            <a:endParaRPr lang="de-DE"/>
          </a:p>
        </p:txBody>
      </p:sp>
      <p:sp>
        <p:nvSpPr>
          <p:cNvPr id="14" name="Text Placeholder 8">
            <a:extLst>
              <a:ext uri="{FF2B5EF4-FFF2-40B4-BE49-F238E27FC236}">
                <a16:creationId xmlns:a16="http://schemas.microsoft.com/office/drawing/2014/main" id="{AAAB7B75-104E-4C7D-963C-3DCAD563CEC8}"/>
              </a:ext>
            </a:extLst>
          </p:cNvPr>
          <p:cNvSpPr>
            <a:spLocks noGrp="1"/>
          </p:cNvSpPr>
          <p:nvPr>
            <p:ph type="body" sz="quarter" idx="30" hasCustomPrompt="1"/>
          </p:nvPr>
        </p:nvSpPr>
        <p:spPr>
          <a:xfrm>
            <a:off x="3555024" y="3615594"/>
            <a:ext cx="2403188" cy="403957"/>
          </a:xfrm>
        </p:spPr>
        <p:txBody>
          <a:bodyPr wrap="square" anchor="b">
            <a:spAutoFit/>
          </a:bodyPr>
          <a:lstStyle>
            <a:lvl1pPr>
              <a:defRPr sz="2100">
                <a:solidFill>
                  <a:schemeClr val="bg1"/>
                </a:solidFill>
                <a:latin typeface="+mj-lt"/>
              </a:defRPr>
            </a:lvl1pPr>
          </a:lstStyle>
          <a:p>
            <a:pPr lvl="0"/>
            <a:r>
              <a:rPr lang="en-US"/>
              <a:t>Sub-title</a:t>
            </a:r>
            <a:endParaRPr lang="de-DE"/>
          </a:p>
        </p:txBody>
      </p:sp>
      <p:sp>
        <p:nvSpPr>
          <p:cNvPr id="19" name="Text Placeholder 8">
            <a:extLst>
              <a:ext uri="{FF2B5EF4-FFF2-40B4-BE49-F238E27FC236}">
                <a16:creationId xmlns:a16="http://schemas.microsoft.com/office/drawing/2014/main" id="{AEB1DBD6-2C40-4E87-847F-2830B558524C}"/>
              </a:ext>
            </a:extLst>
          </p:cNvPr>
          <p:cNvSpPr>
            <a:spLocks noGrp="1"/>
          </p:cNvSpPr>
          <p:nvPr>
            <p:ph type="body" sz="quarter" idx="31" hasCustomPrompt="1"/>
          </p:nvPr>
        </p:nvSpPr>
        <p:spPr>
          <a:xfrm>
            <a:off x="6228212" y="3615594"/>
            <a:ext cx="2403188" cy="403957"/>
          </a:xfrm>
        </p:spPr>
        <p:txBody>
          <a:bodyPr wrap="square" anchor="b">
            <a:spAutoFit/>
          </a:bodyPr>
          <a:lstStyle>
            <a:lvl1pPr>
              <a:defRPr sz="2100">
                <a:solidFill>
                  <a:schemeClr val="bg1"/>
                </a:solidFill>
                <a:latin typeface="+mj-lt"/>
              </a:defRPr>
            </a:lvl1pPr>
          </a:lstStyle>
          <a:p>
            <a:pPr lvl="0"/>
            <a:r>
              <a:rPr lang="en-US"/>
              <a:t>Sub-title</a:t>
            </a:r>
            <a:endParaRPr lang="de-DE"/>
          </a:p>
        </p:txBody>
      </p:sp>
      <p:sp>
        <p:nvSpPr>
          <p:cNvPr id="20" name="Text Placeholder 8">
            <a:extLst>
              <a:ext uri="{FF2B5EF4-FFF2-40B4-BE49-F238E27FC236}">
                <a16:creationId xmlns:a16="http://schemas.microsoft.com/office/drawing/2014/main" id="{FDF5CA61-C0EC-4FDF-8C94-9405DD65BBEB}"/>
              </a:ext>
            </a:extLst>
          </p:cNvPr>
          <p:cNvSpPr>
            <a:spLocks noGrp="1"/>
          </p:cNvSpPr>
          <p:nvPr>
            <p:ph type="body" sz="quarter" idx="32" hasCustomPrompt="1"/>
          </p:nvPr>
        </p:nvSpPr>
        <p:spPr>
          <a:xfrm>
            <a:off x="8901400" y="3615594"/>
            <a:ext cx="2403188" cy="403957"/>
          </a:xfrm>
        </p:spPr>
        <p:txBody>
          <a:bodyPr wrap="square" anchor="b">
            <a:spAutoFit/>
          </a:bodyPr>
          <a:lstStyle>
            <a:lvl1pPr>
              <a:defRPr sz="2100">
                <a:solidFill>
                  <a:schemeClr val="bg1"/>
                </a:solidFill>
                <a:latin typeface="+mj-lt"/>
              </a:defRPr>
            </a:lvl1pPr>
          </a:lstStyle>
          <a:p>
            <a:pPr lvl="0"/>
            <a:r>
              <a:rPr lang="en-US"/>
              <a:t>Sub-title</a:t>
            </a:r>
            <a:endParaRPr lang="de-DE"/>
          </a:p>
        </p:txBody>
      </p:sp>
      <p:sp>
        <p:nvSpPr>
          <p:cNvPr id="21" name="Text Placeholder 8">
            <a:extLst>
              <a:ext uri="{FF2B5EF4-FFF2-40B4-BE49-F238E27FC236}">
                <a16:creationId xmlns:a16="http://schemas.microsoft.com/office/drawing/2014/main" id="{121ADF09-3C36-47C1-9295-1DDDB4A22AD8}"/>
              </a:ext>
            </a:extLst>
          </p:cNvPr>
          <p:cNvSpPr>
            <a:spLocks noGrp="1"/>
          </p:cNvSpPr>
          <p:nvPr>
            <p:ph type="body" sz="quarter" idx="33" hasCustomPrompt="1"/>
          </p:nvPr>
        </p:nvSpPr>
        <p:spPr>
          <a:xfrm>
            <a:off x="3555024" y="4299216"/>
            <a:ext cx="2403188" cy="1568184"/>
          </a:xfrm>
        </p:spPr>
        <p:txBody>
          <a:bodyPr wrap="square">
            <a:noAutofit/>
          </a:bodyPr>
          <a:lstStyle>
            <a:lvl1pPr>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22" name="Text Placeholder 8">
            <a:extLst>
              <a:ext uri="{FF2B5EF4-FFF2-40B4-BE49-F238E27FC236}">
                <a16:creationId xmlns:a16="http://schemas.microsoft.com/office/drawing/2014/main" id="{00F0D3CF-8378-4FC5-8B32-D2D669385461}"/>
              </a:ext>
            </a:extLst>
          </p:cNvPr>
          <p:cNvSpPr>
            <a:spLocks noGrp="1"/>
          </p:cNvSpPr>
          <p:nvPr>
            <p:ph type="body" sz="quarter" idx="34" hasCustomPrompt="1"/>
          </p:nvPr>
        </p:nvSpPr>
        <p:spPr>
          <a:xfrm>
            <a:off x="6228212" y="4299216"/>
            <a:ext cx="2403188" cy="1568184"/>
          </a:xfrm>
        </p:spPr>
        <p:txBody>
          <a:bodyPr wrap="square">
            <a:noAutofit/>
          </a:bodyPr>
          <a:lstStyle>
            <a:lvl1pPr>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sp>
        <p:nvSpPr>
          <p:cNvPr id="23" name="Text Placeholder 8">
            <a:extLst>
              <a:ext uri="{FF2B5EF4-FFF2-40B4-BE49-F238E27FC236}">
                <a16:creationId xmlns:a16="http://schemas.microsoft.com/office/drawing/2014/main" id="{60EDE437-BE65-4241-A350-99EF846DAE13}"/>
              </a:ext>
            </a:extLst>
          </p:cNvPr>
          <p:cNvSpPr>
            <a:spLocks noGrp="1"/>
          </p:cNvSpPr>
          <p:nvPr>
            <p:ph type="body" sz="quarter" idx="35" hasCustomPrompt="1"/>
          </p:nvPr>
        </p:nvSpPr>
        <p:spPr>
          <a:xfrm>
            <a:off x="8901400" y="4299216"/>
            <a:ext cx="2403188" cy="1568184"/>
          </a:xfrm>
        </p:spPr>
        <p:txBody>
          <a:bodyPr wrap="square">
            <a:noAutofit/>
          </a:bodyPr>
          <a:lstStyle>
            <a:lvl1pPr>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a:t>
            </a:r>
            <a:endParaRPr lang="de-DE"/>
          </a:p>
        </p:txBody>
      </p:sp>
      <p:grpSp>
        <p:nvGrpSpPr>
          <p:cNvPr id="16" name="Group">
            <a:extLst>
              <a:ext uri="{FF2B5EF4-FFF2-40B4-BE49-F238E27FC236}">
                <a16:creationId xmlns:a16="http://schemas.microsoft.com/office/drawing/2014/main" id="{A8AA9885-FFA2-478B-B3A7-6A89129B91B9}"/>
              </a:ext>
            </a:extLst>
          </p:cNvPr>
          <p:cNvGrpSpPr/>
          <p:nvPr userDrawn="1"/>
        </p:nvGrpSpPr>
        <p:grpSpPr>
          <a:xfrm>
            <a:off x="442725" y="6414910"/>
            <a:ext cx="442827" cy="442827"/>
            <a:chOff x="0" y="0"/>
            <a:chExt cx="885651" cy="885651"/>
          </a:xfrm>
        </p:grpSpPr>
        <p:sp>
          <p:nvSpPr>
            <p:cNvPr id="17" name="Square">
              <a:extLst>
                <a:ext uri="{FF2B5EF4-FFF2-40B4-BE49-F238E27FC236}">
                  <a16:creationId xmlns:a16="http://schemas.microsoft.com/office/drawing/2014/main" id="{A50F55EF-4266-47FB-932F-90F3C45AD44C}"/>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8" name="Image">
              <a:extLst>
                <a:ext uri="{FF2B5EF4-FFF2-40B4-BE49-F238E27FC236}">
                  <a16:creationId xmlns:a16="http://schemas.microsoft.com/office/drawing/2014/main" id="{5BBE6C3A-B58E-4250-91E5-72D73F94643A}"/>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260264960"/>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2 col + image (W)">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985017"/>
            <a:ext cx="4986376" cy="882383"/>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6318213" y="4985017"/>
            <a:ext cx="4986376" cy="882383"/>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4337050"/>
            <a:ext cx="4986376" cy="461665"/>
          </a:xfrm>
        </p:spPr>
        <p:txBody>
          <a:bodyPr wrap="square" anchor="t">
            <a:noAutofit/>
          </a:bodyPr>
          <a:lstStyle>
            <a:lvl1pPr>
              <a:lnSpc>
                <a:spcPct val="80000"/>
              </a:lnSpc>
              <a:defRPr sz="2400">
                <a:latin typeface="+mj-lt"/>
              </a:defRPr>
            </a:lvl1pPr>
          </a:lstStyle>
          <a:p>
            <a:pPr lvl="0"/>
            <a:r>
              <a:rPr lang="en-US"/>
              <a:t>Sub-title</a:t>
            </a:r>
            <a:endParaRPr lang="de-DE"/>
          </a:p>
        </p:txBody>
      </p:sp>
      <p:sp>
        <p:nvSpPr>
          <p:cNvPr id="11" name="Text Placeholder 8">
            <a:extLst>
              <a:ext uri="{FF2B5EF4-FFF2-40B4-BE49-F238E27FC236}">
                <a16:creationId xmlns:a16="http://schemas.microsoft.com/office/drawing/2014/main" id="{1CB483CE-E57E-41AC-99E2-D34B77673B4D}"/>
              </a:ext>
            </a:extLst>
          </p:cNvPr>
          <p:cNvSpPr>
            <a:spLocks noGrp="1"/>
          </p:cNvSpPr>
          <p:nvPr>
            <p:ph type="body" sz="quarter" idx="30" hasCustomPrompt="1"/>
          </p:nvPr>
        </p:nvSpPr>
        <p:spPr>
          <a:xfrm>
            <a:off x="6318213" y="4337050"/>
            <a:ext cx="4986376" cy="461665"/>
          </a:xfrm>
        </p:spPr>
        <p:txBody>
          <a:bodyPr wrap="square" anchor="t">
            <a:noAutofit/>
          </a:bodyPr>
          <a:lstStyle>
            <a:lvl1pPr>
              <a:lnSpc>
                <a:spcPct val="80000"/>
              </a:lnSpc>
              <a:defRPr sz="2400">
                <a:latin typeface="+mj-lt"/>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81837" y="1463535"/>
            <a:ext cx="4986376" cy="2501638"/>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8" name="Image">
            <a:extLst>
              <a:ext uri="{FF2B5EF4-FFF2-40B4-BE49-F238E27FC236}">
                <a16:creationId xmlns:a16="http://schemas.microsoft.com/office/drawing/2014/main" id="{3A8DEE91-3CD9-4C9D-AE21-356F46059732}"/>
              </a:ext>
            </a:extLst>
          </p:cNvPr>
          <p:cNvSpPr>
            <a:spLocks noGrp="1"/>
          </p:cNvSpPr>
          <p:nvPr>
            <p:ph type="pic" idx="32"/>
          </p:nvPr>
        </p:nvSpPr>
        <p:spPr>
          <a:xfrm>
            <a:off x="6318211" y="1463535"/>
            <a:ext cx="4986376" cy="2501638"/>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3545891458"/>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2 col + image (B)">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4985017"/>
            <a:ext cx="4986376" cy="882383"/>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a:t>
            </a:r>
            <a:endParaRPr lang="de-DE"/>
          </a:p>
        </p:txBody>
      </p:sp>
      <p:sp>
        <p:nvSpPr>
          <p:cNvPr id="14" name="Text Placeholder 8">
            <a:extLst>
              <a:ext uri="{FF2B5EF4-FFF2-40B4-BE49-F238E27FC236}">
                <a16:creationId xmlns:a16="http://schemas.microsoft.com/office/drawing/2014/main" id="{B9A5A260-BFA8-4068-BCD0-D46C8D81328E}"/>
              </a:ext>
            </a:extLst>
          </p:cNvPr>
          <p:cNvSpPr>
            <a:spLocks noGrp="1"/>
          </p:cNvSpPr>
          <p:nvPr>
            <p:ph type="body" sz="quarter" idx="28" hasCustomPrompt="1"/>
          </p:nvPr>
        </p:nvSpPr>
        <p:spPr>
          <a:xfrm>
            <a:off x="6318213" y="4985017"/>
            <a:ext cx="4986376" cy="882383"/>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4337050"/>
            <a:ext cx="4986376" cy="461665"/>
          </a:xfrm>
        </p:spPr>
        <p:txBody>
          <a:bodyPr wrap="square" anchor="t">
            <a:noAutofit/>
          </a:bodyPr>
          <a:lstStyle>
            <a:lvl1pPr>
              <a:lnSpc>
                <a:spcPct val="80000"/>
              </a:lnSpc>
              <a:defRPr sz="2400">
                <a:solidFill>
                  <a:schemeClr val="bg1"/>
                </a:solidFill>
                <a:latin typeface="+mj-lt"/>
              </a:defRPr>
            </a:lvl1pPr>
          </a:lstStyle>
          <a:p>
            <a:pPr lvl="0"/>
            <a:r>
              <a:rPr lang="en-US"/>
              <a:t>Sub-title</a:t>
            </a:r>
            <a:endParaRPr lang="de-DE"/>
          </a:p>
        </p:txBody>
      </p:sp>
      <p:sp>
        <p:nvSpPr>
          <p:cNvPr id="11" name="Text Placeholder 8">
            <a:extLst>
              <a:ext uri="{FF2B5EF4-FFF2-40B4-BE49-F238E27FC236}">
                <a16:creationId xmlns:a16="http://schemas.microsoft.com/office/drawing/2014/main" id="{1CB483CE-E57E-41AC-99E2-D34B77673B4D}"/>
              </a:ext>
            </a:extLst>
          </p:cNvPr>
          <p:cNvSpPr>
            <a:spLocks noGrp="1"/>
          </p:cNvSpPr>
          <p:nvPr>
            <p:ph type="body" sz="quarter" idx="30" hasCustomPrompt="1"/>
          </p:nvPr>
        </p:nvSpPr>
        <p:spPr>
          <a:xfrm>
            <a:off x="6318213" y="4337050"/>
            <a:ext cx="4986376" cy="461665"/>
          </a:xfrm>
        </p:spPr>
        <p:txBody>
          <a:bodyPr wrap="square" anchor="t">
            <a:noAutofit/>
          </a:bodyPr>
          <a:lstStyle>
            <a:lvl1pPr>
              <a:lnSpc>
                <a:spcPct val="80000"/>
              </a:lnSpc>
              <a:defRPr sz="2400">
                <a:solidFill>
                  <a:schemeClr val="bg1"/>
                </a:solidFill>
                <a:latin typeface="+mj-lt"/>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81837" y="1463535"/>
            <a:ext cx="4986376" cy="2501638"/>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8" name="Image">
            <a:extLst>
              <a:ext uri="{FF2B5EF4-FFF2-40B4-BE49-F238E27FC236}">
                <a16:creationId xmlns:a16="http://schemas.microsoft.com/office/drawing/2014/main" id="{3A8DEE91-3CD9-4C9D-AE21-356F46059732}"/>
              </a:ext>
            </a:extLst>
          </p:cNvPr>
          <p:cNvSpPr>
            <a:spLocks noGrp="1"/>
          </p:cNvSpPr>
          <p:nvPr>
            <p:ph type="pic" idx="32"/>
          </p:nvPr>
        </p:nvSpPr>
        <p:spPr>
          <a:xfrm>
            <a:off x="6318211" y="1463535"/>
            <a:ext cx="4986376" cy="2501638"/>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grpSp>
        <p:nvGrpSpPr>
          <p:cNvPr id="13" name="Group">
            <a:extLst>
              <a:ext uri="{FF2B5EF4-FFF2-40B4-BE49-F238E27FC236}">
                <a16:creationId xmlns:a16="http://schemas.microsoft.com/office/drawing/2014/main" id="{B121C0F8-D94F-4D54-AE27-A1D5D34A040F}"/>
              </a:ext>
            </a:extLst>
          </p:cNvPr>
          <p:cNvGrpSpPr/>
          <p:nvPr userDrawn="1"/>
        </p:nvGrpSpPr>
        <p:grpSpPr>
          <a:xfrm>
            <a:off x="442725" y="6414910"/>
            <a:ext cx="442827" cy="442827"/>
            <a:chOff x="0" y="0"/>
            <a:chExt cx="885651" cy="885651"/>
          </a:xfrm>
        </p:grpSpPr>
        <p:sp>
          <p:nvSpPr>
            <p:cNvPr id="15" name="Square">
              <a:extLst>
                <a:ext uri="{FF2B5EF4-FFF2-40B4-BE49-F238E27FC236}">
                  <a16:creationId xmlns:a16="http://schemas.microsoft.com/office/drawing/2014/main" id="{A059693D-7BC1-4EE6-A332-DF9689DF82BF}"/>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6" name="Image">
              <a:extLst>
                <a:ext uri="{FF2B5EF4-FFF2-40B4-BE49-F238E27FC236}">
                  <a16:creationId xmlns:a16="http://schemas.microsoft.com/office/drawing/2014/main" id="{821654F4-FBBD-4FED-B51C-D1247EE6B5A4}"/>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1525011738"/>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3 col + image (W)">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5816" y="4299216"/>
            <a:ext cx="3234250" cy="1095248"/>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695700"/>
            <a:ext cx="3234250" cy="461665"/>
          </a:xfrm>
        </p:spPr>
        <p:txBody>
          <a:bodyPr wrap="square" anchor="t">
            <a:noAutofit/>
          </a:bodyPr>
          <a:lstStyle>
            <a:lvl1pPr>
              <a:lnSpc>
                <a:spcPct val="80000"/>
              </a:lnSpc>
              <a:defRPr sz="2400">
                <a:latin typeface="+mj-lt"/>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81837" y="1463536"/>
            <a:ext cx="3234250" cy="1766054"/>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3" name="Text Placeholder 8">
            <a:extLst>
              <a:ext uri="{FF2B5EF4-FFF2-40B4-BE49-F238E27FC236}">
                <a16:creationId xmlns:a16="http://schemas.microsoft.com/office/drawing/2014/main" id="{DB3FFDC5-90B2-4B07-A404-CC1772F0EACD}"/>
              </a:ext>
            </a:extLst>
          </p:cNvPr>
          <p:cNvSpPr>
            <a:spLocks noGrp="1"/>
          </p:cNvSpPr>
          <p:nvPr>
            <p:ph type="body" sz="quarter" idx="33" hasCustomPrompt="1"/>
          </p:nvPr>
        </p:nvSpPr>
        <p:spPr>
          <a:xfrm>
            <a:off x="4480066" y="4299216"/>
            <a:ext cx="3234250" cy="1095248"/>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5" name="Text Placeholder 8">
            <a:extLst>
              <a:ext uri="{FF2B5EF4-FFF2-40B4-BE49-F238E27FC236}">
                <a16:creationId xmlns:a16="http://schemas.microsoft.com/office/drawing/2014/main" id="{A540274D-6B4F-4D8C-B0BD-18CE02B3A933}"/>
              </a:ext>
            </a:extLst>
          </p:cNvPr>
          <p:cNvSpPr>
            <a:spLocks noGrp="1"/>
          </p:cNvSpPr>
          <p:nvPr>
            <p:ph type="body" sz="quarter" idx="34" hasCustomPrompt="1"/>
          </p:nvPr>
        </p:nvSpPr>
        <p:spPr>
          <a:xfrm>
            <a:off x="8074317" y="4299216"/>
            <a:ext cx="3234250" cy="1095248"/>
          </a:xfrm>
        </p:spPr>
        <p:txBody>
          <a:bodyPr wrap="square">
            <a:noAutofit/>
          </a:bodyPr>
          <a:lstStyle>
            <a:lvl1pPr>
              <a:defRPr sz="14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6" name="Text Placeholder 8">
            <a:extLst>
              <a:ext uri="{FF2B5EF4-FFF2-40B4-BE49-F238E27FC236}">
                <a16:creationId xmlns:a16="http://schemas.microsoft.com/office/drawing/2014/main" id="{8C2F5790-A8A2-4232-B19A-49202480D5FA}"/>
              </a:ext>
            </a:extLst>
          </p:cNvPr>
          <p:cNvSpPr>
            <a:spLocks noGrp="1"/>
          </p:cNvSpPr>
          <p:nvPr>
            <p:ph type="body" sz="quarter" idx="35" hasCustomPrompt="1"/>
          </p:nvPr>
        </p:nvSpPr>
        <p:spPr>
          <a:xfrm>
            <a:off x="4476087" y="3695700"/>
            <a:ext cx="3234250" cy="461665"/>
          </a:xfrm>
        </p:spPr>
        <p:txBody>
          <a:bodyPr wrap="square" anchor="t">
            <a:noAutofit/>
          </a:bodyPr>
          <a:lstStyle>
            <a:lvl1pPr>
              <a:lnSpc>
                <a:spcPct val="80000"/>
              </a:lnSpc>
              <a:defRPr sz="2400">
                <a:latin typeface="+mj-lt"/>
              </a:defRPr>
            </a:lvl1pPr>
          </a:lstStyle>
          <a:p>
            <a:pPr lvl="0"/>
            <a:r>
              <a:rPr lang="en-US"/>
              <a:t>Sub-title</a:t>
            </a:r>
            <a:endParaRPr lang="de-DE"/>
          </a:p>
        </p:txBody>
      </p:sp>
      <p:sp>
        <p:nvSpPr>
          <p:cNvPr id="19" name="Text Placeholder 8">
            <a:extLst>
              <a:ext uri="{FF2B5EF4-FFF2-40B4-BE49-F238E27FC236}">
                <a16:creationId xmlns:a16="http://schemas.microsoft.com/office/drawing/2014/main" id="{9D9763CD-23B2-4C9A-AD0B-03CC4946D3F1}"/>
              </a:ext>
            </a:extLst>
          </p:cNvPr>
          <p:cNvSpPr>
            <a:spLocks noGrp="1"/>
          </p:cNvSpPr>
          <p:nvPr>
            <p:ph type="body" sz="quarter" idx="36" hasCustomPrompt="1"/>
          </p:nvPr>
        </p:nvSpPr>
        <p:spPr>
          <a:xfrm>
            <a:off x="8070337" y="3695700"/>
            <a:ext cx="3234250" cy="461665"/>
          </a:xfrm>
        </p:spPr>
        <p:txBody>
          <a:bodyPr wrap="square" anchor="t">
            <a:noAutofit/>
          </a:bodyPr>
          <a:lstStyle>
            <a:lvl1pPr>
              <a:lnSpc>
                <a:spcPct val="80000"/>
              </a:lnSpc>
              <a:defRPr sz="2400">
                <a:latin typeface="+mj-lt"/>
              </a:defRPr>
            </a:lvl1pPr>
          </a:lstStyle>
          <a:p>
            <a:pPr lvl="0"/>
            <a:r>
              <a:rPr lang="en-US"/>
              <a:t>Sub-title</a:t>
            </a:r>
            <a:endParaRPr lang="de-DE"/>
          </a:p>
        </p:txBody>
      </p:sp>
      <p:sp>
        <p:nvSpPr>
          <p:cNvPr id="20" name="Image">
            <a:extLst>
              <a:ext uri="{FF2B5EF4-FFF2-40B4-BE49-F238E27FC236}">
                <a16:creationId xmlns:a16="http://schemas.microsoft.com/office/drawing/2014/main" id="{BC8ADA7B-FA54-412B-AF8F-C567B7F3A9AE}"/>
              </a:ext>
            </a:extLst>
          </p:cNvPr>
          <p:cNvSpPr>
            <a:spLocks noGrp="1"/>
          </p:cNvSpPr>
          <p:nvPr>
            <p:ph type="pic" idx="37"/>
          </p:nvPr>
        </p:nvSpPr>
        <p:spPr>
          <a:xfrm>
            <a:off x="4476087" y="1463536"/>
            <a:ext cx="3234250" cy="1766054"/>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1" name="Image">
            <a:extLst>
              <a:ext uri="{FF2B5EF4-FFF2-40B4-BE49-F238E27FC236}">
                <a16:creationId xmlns:a16="http://schemas.microsoft.com/office/drawing/2014/main" id="{00773F95-8B6C-457B-B970-AD0AB161B63A}"/>
              </a:ext>
            </a:extLst>
          </p:cNvPr>
          <p:cNvSpPr>
            <a:spLocks noGrp="1"/>
          </p:cNvSpPr>
          <p:nvPr>
            <p:ph type="pic" idx="38"/>
          </p:nvPr>
        </p:nvSpPr>
        <p:spPr>
          <a:xfrm>
            <a:off x="8070337" y="1463536"/>
            <a:ext cx="3234250" cy="1766054"/>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5484000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3 col + image (B)">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5816" y="4299216"/>
            <a:ext cx="3234250" cy="1095248"/>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695700"/>
            <a:ext cx="3234250" cy="461665"/>
          </a:xfrm>
        </p:spPr>
        <p:txBody>
          <a:bodyPr wrap="square" anchor="t">
            <a:noAutofit/>
          </a:bodyPr>
          <a:lstStyle>
            <a:lvl1pPr>
              <a:lnSpc>
                <a:spcPct val="80000"/>
              </a:lnSpc>
              <a:defRPr sz="2400">
                <a:solidFill>
                  <a:schemeClr val="bg1"/>
                </a:solidFill>
                <a:latin typeface="+mj-lt"/>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81837" y="1463536"/>
            <a:ext cx="3234250" cy="1766054"/>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3" name="Text Placeholder 8">
            <a:extLst>
              <a:ext uri="{FF2B5EF4-FFF2-40B4-BE49-F238E27FC236}">
                <a16:creationId xmlns:a16="http://schemas.microsoft.com/office/drawing/2014/main" id="{DB3FFDC5-90B2-4B07-A404-CC1772F0EACD}"/>
              </a:ext>
            </a:extLst>
          </p:cNvPr>
          <p:cNvSpPr>
            <a:spLocks noGrp="1"/>
          </p:cNvSpPr>
          <p:nvPr>
            <p:ph type="body" sz="quarter" idx="33" hasCustomPrompt="1"/>
          </p:nvPr>
        </p:nvSpPr>
        <p:spPr>
          <a:xfrm>
            <a:off x="4480066" y="4299216"/>
            <a:ext cx="3234250" cy="1095248"/>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5" name="Text Placeholder 8">
            <a:extLst>
              <a:ext uri="{FF2B5EF4-FFF2-40B4-BE49-F238E27FC236}">
                <a16:creationId xmlns:a16="http://schemas.microsoft.com/office/drawing/2014/main" id="{A540274D-6B4F-4D8C-B0BD-18CE02B3A933}"/>
              </a:ext>
            </a:extLst>
          </p:cNvPr>
          <p:cNvSpPr>
            <a:spLocks noGrp="1"/>
          </p:cNvSpPr>
          <p:nvPr>
            <p:ph type="body" sz="quarter" idx="34" hasCustomPrompt="1"/>
          </p:nvPr>
        </p:nvSpPr>
        <p:spPr>
          <a:xfrm>
            <a:off x="8074317" y="4299216"/>
            <a:ext cx="3234250" cy="1095248"/>
          </a:xfrm>
        </p:spPr>
        <p:txBody>
          <a:bodyPr wrap="square">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6" name="Text Placeholder 8">
            <a:extLst>
              <a:ext uri="{FF2B5EF4-FFF2-40B4-BE49-F238E27FC236}">
                <a16:creationId xmlns:a16="http://schemas.microsoft.com/office/drawing/2014/main" id="{8C2F5790-A8A2-4232-B19A-49202480D5FA}"/>
              </a:ext>
            </a:extLst>
          </p:cNvPr>
          <p:cNvSpPr>
            <a:spLocks noGrp="1"/>
          </p:cNvSpPr>
          <p:nvPr>
            <p:ph type="body" sz="quarter" idx="35" hasCustomPrompt="1"/>
          </p:nvPr>
        </p:nvSpPr>
        <p:spPr>
          <a:xfrm>
            <a:off x="4476087" y="3695700"/>
            <a:ext cx="3234250" cy="461665"/>
          </a:xfrm>
        </p:spPr>
        <p:txBody>
          <a:bodyPr wrap="square" anchor="t">
            <a:noAutofit/>
          </a:bodyPr>
          <a:lstStyle>
            <a:lvl1pPr>
              <a:lnSpc>
                <a:spcPct val="80000"/>
              </a:lnSpc>
              <a:defRPr sz="2400">
                <a:solidFill>
                  <a:schemeClr val="bg1"/>
                </a:solidFill>
                <a:latin typeface="+mj-lt"/>
              </a:defRPr>
            </a:lvl1pPr>
          </a:lstStyle>
          <a:p>
            <a:pPr lvl="0"/>
            <a:r>
              <a:rPr lang="en-US"/>
              <a:t>Sub-title</a:t>
            </a:r>
            <a:endParaRPr lang="de-DE"/>
          </a:p>
        </p:txBody>
      </p:sp>
      <p:sp>
        <p:nvSpPr>
          <p:cNvPr id="19" name="Text Placeholder 8">
            <a:extLst>
              <a:ext uri="{FF2B5EF4-FFF2-40B4-BE49-F238E27FC236}">
                <a16:creationId xmlns:a16="http://schemas.microsoft.com/office/drawing/2014/main" id="{9D9763CD-23B2-4C9A-AD0B-03CC4946D3F1}"/>
              </a:ext>
            </a:extLst>
          </p:cNvPr>
          <p:cNvSpPr>
            <a:spLocks noGrp="1"/>
          </p:cNvSpPr>
          <p:nvPr>
            <p:ph type="body" sz="quarter" idx="36" hasCustomPrompt="1"/>
          </p:nvPr>
        </p:nvSpPr>
        <p:spPr>
          <a:xfrm>
            <a:off x="8070337" y="3695700"/>
            <a:ext cx="3234250" cy="461665"/>
          </a:xfrm>
        </p:spPr>
        <p:txBody>
          <a:bodyPr wrap="square" anchor="t">
            <a:noAutofit/>
          </a:bodyPr>
          <a:lstStyle>
            <a:lvl1pPr>
              <a:lnSpc>
                <a:spcPct val="80000"/>
              </a:lnSpc>
              <a:defRPr sz="2400">
                <a:solidFill>
                  <a:schemeClr val="bg1"/>
                </a:solidFill>
                <a:latin typeface="+mj-lt"/>
              </a:defRPr>
            </a:lvl1pPr>
          </a:lstStyle>
          <a:p>
            <a:pPr lvl="0"/>
            <a:r>
              <a:rPr lang="en-US"/>
              <a:t>Sub-title</a:t>
            </a:r>
            <a:endParaRPr lang="de-DE"/>
          </a:p>
        </p:txBody>
      </p:sp>
      <p:sp>
        <p:nvSpPr>
          <p:cNvPr id="20" name="Image">
            <a:extLst>
              <a:ext uri="{FF2B5EF4-FFF2-40B4-BE49-F238E27FC236}">
                <a16:creationId xmlns:a16="http://schemas.microsoft.com/office/drawing/2014/main" id="{BC8ADA7B-FA54-412B-AF8F-C567B7F3A9AE}"/>
              </a:ext>
            </a:extLst>
          </p:cNvPr>
          <p:cNvSpPr>
            <a:spLocks noGrp="1"/>
          </p:cNvSpPr>
          <p:nvPr>
            <p:ph type="pic" idx="37"/>
          </p:nvPr>
        </p:nvSpPr>
        <p:spPr>
          <a:xfrm>
            <a:off x="4476087" y="1463536"/>
            <a:ext cx="3234250" cy="1766054"/>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1" name="Image">
            <a:extLst>
              <a:ext uri="{FF2B5EF4-FFF2-40B4-BE49-F238E27FC236}">
                <a16:creationId xmlns:a16="http://schemas.microsoft.com/office/drawing/2014/main" id="{00773F95-8B6C-457B-B970-AD0AB161B63A}"/>
              </a:ext>
            </a:extLst>
          </p:cNvPr>
          <p:cNvSpPr>
            <a:spLocks noGrp="1"/>
          </p:cNvSpPr>
          <p:nvPr>
            <p:ph type="pic" idx="38"/>
          </p:nvPr>
        </p:nvSpPr>
        <p:spPr>
          <a:xfrm>
            <a:off x="8070337" y="1463536"/>
            <a:ext cx="3234250" cy="1766054"/>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grpSp>
        <p:nvGrpSpPr>
          <p:cNvPr id="18" name="Group">
            <a:extLst>
              <a:ext uri="{FF2B5EF4-FFF2-40B4-BE49-F238E27FC236}">
                <a16:creationId xmlns:a16="http://schemas.microsoft.com/office/drawing/2014/main" id="{11633851-19CF-4E60-A8D7-6AD5C68472FE}"/>
              </a:ext>
            </a:extLst>
          </p:cNvPr>
          <p:cNvGrpSpPr/>
          <p:nvPr userDrawn="1"/>
        </p:nvGrpSpPr>
        <p:grpSpPr>
          <a:xfrm>
            <a:off x="442725" y="6414910"/>
            <a:ext cx="442827" cy="442827"/>
            <a:chOff x="0" y="0"/>
            <a:chExt cx="885651" cy="885651"/>
          </a:xfrm>
        </p:grpSpPr>
        <p:sp>
          <p:nvSpPr>
            <p:cNvPr id="22" name="Square">
              <a:extLst>
                <a:ext uri="{FF2B5EF4-FFF2-40B4-BE49-F238E27FC236}">
                  <a16:creationId xmlns:a16="http://schemas.microsoft.com/office/drawing/2014/main" id="{C17EE433-0D49-4A29-AE7D-B0EDB012FB37}"/>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23" name="Image">
              <a:extLst>
                <a:ext uri="{FF2B5EF4-FFF2-40B4-BE49-F238E27FC236}">
                  <a16:creationId xmlns:a16="http://schemas.microsoft.com/office/drawing/2014/main" id="{D26E45BE-C070-4AA4-8907-C4B2017168F3}"/>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966501155"/>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4 col + image (W)">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latin typeface="BentonSansF Medium" panose="02000603040000020004" pitchFamily="2" charset="0"/>
              </a:defRPr>
            </a:lvl1pPr>
          </a:lstStyle>
          <a:p>
            <a:pPr lvl="0"/>
            <a:r>
              <a:rPr lang="en-US"/>
              <a:t>Section</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5817" y="4299216"/>
            <a:ext cx="2403188" cy="1095248"/>
          </a:xfrm>
        </p:spPr>
        <p:txBody>
          <a:bodyPr wrap="square">
            <a:noAutofit/>
          </a:bodyPr>
          <a:lstStyle>
            <a:lvl1pP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695700"/>
            <a:ext cx="2403188" cy="461665"/>
          </a:xfrm>
        </p:spPr>
        <p:txBody>
          <a:bodyPr wrap="square" anchor="t">
            <a:noAutofit/>
          </a:bodyPr>
          <a:lstStyle>
            <a:lvl1pPr>
              <a:lnSpc>
                <a:spcPct val="80000"/>
              </a:lnSpc>
              <a:defRPr sz="2100">
                <a:latin typeface="+mj-lt"/>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81837" y="1746572"/>
            <a:ext cx="2403188" cy="1282893"/>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3555024" y="1746572"/>
            <a:ext cx="2403188" cy="1282893"/>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6228212" y="1746572"/>
            <a:ext cx="2403188" cy="1282893"/>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8901400" y="1746572"/>
            <a:ext cx="2403188" cy="1282893"/>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7" name="Text Placeholder 8">
            <a:extLst>
              <a:ext uri="{FF2B5EF4-FFF2-40B4-BE49-F238E27FC236}">
                <a16:creationId xmlns:a16="http://schemas.microsoft.com/office/drawing/2014/main" id="{FBC5E866-6496-4C2B-8C80-44209EF18D2A}"/>
              </a:ext>
            </a:extLst>
          </p:cNvPr>
          <p:cNvSpPr>
            <a:spLocks noGrp="1"/>
          </p:cNvSpPr>
          <p:nvPr>
            <p:ph type="body" sz="quarter" idx="35" hasCustomPrompt="1"/>
          </p:nvPr>
        </p:nvSpPr>
        <p:spPr>
          <a:xfrm>
            <a:off x="3555024" y="4299216"/>
            <a:ext cx="2403188" cy="1095248"/>
          </a:xfrm>
        </p:spPr>
        <p:txBody>
          <a:bodyPr wrap="square">
            <a:noAutofit/>
          </a:bodyPr>
          <a:lstStyle>
            <a:lvl1pP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3555024" y="3695700"/>
            <a:ext cx="2403188" cy="461665"/>
          </a:xfrm>
        </p:spPr>
        <p:txBody>
          <a:bodyPr wrap="square" anchor="t">
            <a:noAutofit/>
          </a:bodyPr>
          <a:lstStyle>
            <a:lvl1pPr>
              <a:lnSpc>
                <a:spcPct val="80000"/>
              </a:lnSpc>
              <a:defRPr sz="2100">
                <a:latin typeface="+mj-lt"/>
              </a:defRPr>
            </a:lvl1pPr>
          </a:lstStyle>
          <a:p>
            <a:pPr lvl="0"/>
            <a:r>
              <a:rPr lang="en-US"/>
              <a:t>Sub-title</a:t>
            </a:r>
            <a:endParaRPr lang="de-DE"/>
          </a:p>
        </p:txBody>
      </p:sp>
      <p:sp>
        <p:nvSpPr>
          <p:cNvPr id="29" name="Text Placeholder 8">
            <a:extLst>
              <a:ext uri="{FF2B5EF4-FFF2-40B4-BE49-F238E27FC236}">
                <a16:creationId xmlns:a16="http://schemas.microsoft.com/office/drawing/2014/main" id="{145A32ED-D124-4FBA-90F8-6B8FC27E129C}"/>
              </a:ext>
            </a:extLst>
          </p:cNvPr>
          <p:cNvSpPr>
            <a:spLocks noGrp="1"/>
          </p:cNvSpPr>
          <p:nvPr>
            <p:ph type="body" sz="quarter" idx="37" hasCustomPrompt="1"/>
          </p:nvPr>
        </p:nvSpPr>
        <p:spPr>
          <a:xfrm>
            <a:off x="6228212" y="4299216"/>
            <a:ext cx="2403188" cy="1095248"/>
          </a:xfrm>
        </p:spPr>
        <p:txBody>
          <a:bodyPr wrap="square">
            <a:noAutofit/>
          </a:bodyPr>
          <a:lstStyle>
            <a:lvl1pP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6228212" y="3695700"/>
            <a:ext cx="2403188" cy="461665"/>
          </a:xfrm>
        </p:spPr>
        <p:txBody>
          <a:bodyPr wrap="square" anchor="t">
            <a:noAutofit/>
          </a:bodyPr>
          <a:lstStyle>
            <a:lvl1pPr>
              <a:lnSpc>
                <a:spcPct val="80000"/>
              </a:lnSpc>
              <a:defRPr sz="2100">
                <a:latin typeface="+mj-lt"/>
              </a:defRPr>
            </a:lvl1pPr>
          </a:lstStyle>
          <a:p>
            <a:pPr lvl="0"/>
            <a:r>
              <a:rPr lang="en-US"/>
              <a:t>Sub-title</a:t>
            </a:r>
            <a:endParaRPr lang="de-DE"/>
          </a:p>
        </p:txBody>
      </p:sp>
      <p:sp>
        <p:nvSpPr>
          <p:cNvPr id="31" name="Text Placeholder 8">
            <a:extLst>
              <a:ext uri="{FF2B5EF4-FFF2-40B4-BE49-F238E27FC236}">
                <a16:creationId xmlns:a16="http://schemas.microsoft.com/office/drawing/2014/main" id="{4FE67BDA-9311-4EDA-967F-9C51A1D0E262}"/>
              </a:ext>
            </a:extLst>
          </p:cNvPr>
          <p:cNvSpPr>
            <a:spLocks noGrp="1"/>
          </p:cNvSpPr>
          <p:nvPr>
            <p:ph type="body" sz="quarter" idx="39" hasCustomPrompt="1"/>
          </p:nvPr>
        </p:nvSpPr>
        <p:spPr>
          <a:xfrm>
            <a:off x="8901401" y="4299216"/>
            <a:ext cx="2403188" cy="1095248"/>
          </a:xfrm>
        </p:spPr>
        <p:txBody>
          <a:bodyPr wrap="square">
            <a:noAutofit/>
          </a:bodyPr>
          <a:lstStyle>
            <a:lvl1pP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8901401" y="3695700"/>
            <a:ext cx="2403188" cy="461665"/>
          </a:xfrm>
        </p:spPr>
        <p:txBody>
          <a:bodyPr wrap="square" anchor="t">
            <a:noAutofit/>
          </a:bodyPr>
          <a:lstStyle>
            <a:lvl1pPr>
              <a:lnSpc>
                <a:spcPct val="80000"/>
              </a:lnSpc>
              <a:defRPr sz="2100">
                <a:latin typeface="+mj-lt"/>
              </a:defRPr>
            </a:lvl1pPr>
          </a:lstStyle>
          <a:p>
            <a:pPr lvl="0"/>
            <a:r>
              <a:rPr lang="en-US"/>
              <a:t>Sub-title</a:t>
            </a:r>
            <a:endParaRPr lang="de-DE"/>
          </a:p>
        </p:txBody>
      </p:sp>
    </p:spTree>
    <p:extLst>
      <p:ext uri="{BB962C8B-B14F-4D97-AF65-F5344CB8AC3E}">
        <p14:creationId xmlns:p14="http://schemas.microsoft.com/office/powerpoint/2010/main" val="2033578307"/>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4 col + image (B)">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5817" y="4299216"/>
            <a:ext cx="2403188" cy="1095248"/>
          </a:xfrm>
        </p:spPr>
        <p:txBody>
          <a:bodyPr wrap="square">
            <a:noAutofit/>
          </a:bodyPr>
          <a:lstStyle>
            <a:lvl1pP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0" name="Text Placeholder 8">
            <a:extLst>
              <a:ext uri="{FF2B5EF4-FFF2-40B4-BE49-F238E27FC236}">
                <a16:creationId xmlns:a16="http://schemas.microsoft.com/office/drawing/2014/main" id="{5A0FEE34-D09F-4939-B331-462C920D7723}"/>
              </a:ext>
            </a:extLst>
          </p:cNvPr>
          <p:cNvSpPr>
            <a:spLocks noGrp="1"/>
          </p:cNvSpPr>
          <p:nvPr>
            <p:ph type="body" sz="quarter" idx="29" hasCustomPrompt="1"/>
          </p:nvPr>
        </p:nvSpPr>
        <p:spPr>
          <a:xfrm>
            <a:off x="881837" y="3695700"/>
            <a:ext cx="2403188" cy="461665"/>
          </a:xfrm>
        </p:spPr>
        <p:txBody>
          <a:bodyPr wrap="square" anchor="t">
            <a:noAutofit/>
          </a:bodyPr>
          <a:lstStyle>
            <a:lvl1pPr>
              <a:lnSpc>
                <a:spcPct val="80000"/>
              </a:lnSpc>
              <a:defRPr sz="2100">
                <a:solidFill>
                  <a:schemeClr val="bg1"/>
                </a:solidFill>
                <a:latin typeface="+mj-lt"/>
              </a:defRPr>
            </a:lvl1pPr>
          </a:lstStyle>
          <a:p>
            <a:pPr lvl="0"/>
            <a:r>
              <a:rPr lang="en-US"/>
              <a:t>Sub-title</a:t>
            </a:r>
            <a:endParaRPr lang="de-DE"/>
          </a:p>
        </p:txBody>
      </p:sp>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881837" y="1746572"/>
            <a:ext cx="2403188" cy="1282893"/>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2" name="Image">
            <a:extLst>
              <a:ext uri="{FF2B5EF4-FFF2-40B4-BE49-F238E27FC236}">
                <a16:creationId xmlns:a16="http://schemas.microsoft.com/office/drawing/2014/main" id="{8655D7EA-89D7-4E8F-BA15-9B29245E5F1C}"/>
              </a:ext>
            </a:extLst>
          </p:cNvPr>
          <p:cNvSpPr>
            <a:spLocks noGrp="1"/>
          </p:cNvSpPr>
          <p:nvPr>
            <p:ph type="pic" idx="32"/>
          </p:nvPr>
        </p:nvSpPr>
        <p:spPr>
          <a:xfrm>
            <a:off x="3555024" y="1746572"/>
            <a:ext cx="2403188" cy="1282893"/>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3" name="Image">
            <a:extLst>
              <a:ext uri="{FF2B5EF4-FFF2-40B4-BE49-F238E27FC236}">
                <a16:creationId xmlns:a16="http://schemas.microsoft.com/office/drawing/2014/main" id="{0790982D-A975-4BA2-AADE-018377024047}"/>
              </a:ext>
            </a:extLst>
          </p:cNvPr>
          <p:cNvSpPr>
            <a:spLocks noGrp="1"/>
          </p:cNvSpPr>
          <p:nvPr>
            <p:ph type="pic" idx="33"/>
          </p:nvPr>
        </p:nvSpPr>
        <p:spPr>
          <a:xfrm>
            <a:off x="6228212" y="1746572"/>
            <a:ext cx="2403188" cy="1282893"/>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4" name="Image">
            <a:extLst>
              <a:ext uri="{FF2B5EF4-FFF2-40B4-BE49-F238E27FC236}">
                <a16:creationId xmlns:a16="http://schemas.microsoft.com/office/drawing/2014/main" id="{FA88C3D1-DBDF-4F19-8B23-5C9CBB18A007}"/>
              </a:ext>
            </a:extLst>
          </p:cNvPr>
          <p:cNvSpPr>
            <a:spLocks noGrp="1"/>
          </p:cNvSpPr>
          <p:nvPr>
            <p:ph type="pic" idx="34"/>
          </p:nvPr>
        </p:nvSpPr>
        <p:spPr>
          <a:xfrm>
            <a:off x="8901400" y="1746572"/>
            <a:ext cx="2403188" cy="1282893"/>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7" name="Text Placeholder 8">
            <a:extLst>
              <a:ext uri="{FF2B5EF4-FFF2-40B4-BE49-F238E27FC236}">
                <a16:creationId xmlns:a16="http://schemas.microsoft.com/office/drawing/2014/main" id="{FBC5E866-6496-4C2B-8C80-44209EF18D2A}"/>
              </a:ext>
            </a:extLst>
          </p:cNvPr>
          <p:cNvSpPr>
            <a:spLocks noGrp="1"/>
          </p:cNvSpPr>
          <p:nvPr>
            <p:ph type="body" sz="quarter" idx="35" hasCustomPrompt="1"/>
          </p:nvPr>
        </p:nvSpPr>
        <p:spPr>
          <a:xfrm>
            <a:off x="3555024" y="4299216"/>
            <a:ext cx="2403188" cy="1095248"/>
          </a:xfrm>
        </p:spPr>
        <p:txBody>
          <a:bodyPr wrap="square">
            <a:noAutofit/>
          </a:bodyPr>
          <a:lstStyle>
            <a:lvl1pP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3555024" y="3695700"/>
            <a:ext cx="2403188" cy="461665"/>
          </a:xfrm>
        </p:spPr>
        <p:txBody>
          <a:bodyPr wrap="square" anchor="t">
            <a:noAutofit/>
          </a:bodyPr>
          <a:lstStyle>
            <a:lvl1pPr>
              <a:lnSpc>
                <a:spcPct val="80000"/>
              </a:lnSpc>
              <a:defRPr sz="2100">
                <a:solidFill>
                  <a:schemeClr val="bg1"/>
                </a:solidFill>
                <a:latin typeface="+mj-lt"/>
              </a:defRPr>
            </a:lvl1pPr>
          </a:lstStyle>
          <a:p>
            <a:pPr lvl="0"/>
            <a:r>
              <a:rPr lang="en-US"/>
              <a:t>Sub-title</a:t>
            </a:r>
            <a:endParaRPr lang="de-DE"/>
          </a:p>
        </p:txBody>
      </p:sp>
      <p:sp>
        <p:nvSpPr>
          <p:cNvPr id="29" name="Text Placeholder 8">
            <a:extLst>
              <a:ext uri="{FF2B5EF4-FFF2-40B4-BE49-F238E27FC236}">
                <a16:creationId xmlns:a16="http://schemas.microsoft.com/office/drawing/2014/main" id="{145A32ED-D124-4FBA-90F8-6B8FC27E129C}"/>
              </a:ext>
            </a:extLst>
          </p:cNvPr>
          <p:cNvSpPr>
            <a:spLocks noGrp="1"/>
          </p:cNvSpPr>
          <p:nvPr>
            <p:ph type="body" sz="quarter" idx="37" hasCustomPrompt="1"/>
          </p:nvPr>
        </p:nvSpPr>
        <p:spPr>
          <a:xfrm>
            <a:off x="6228212" y="4299216"/>
            <a:ext cx="2403188" cy="1095248"/>
          </a:xfrm>
        </p:spPr>
        <p:txBody>
          <a:bodyPr wrap="square">
            <a:noAutofit/>
          </a:bodyPr>
          <a:lstStyle>
            <a:lvl1pP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0" name="Text Placeholder 8">
            <a:extLst>
              <a:ext uri="{FF2B5EF4-FFF2-40B4-BE49-F238E27FC236}">
                <a16:creationId xmlns:a16="http://schemas.microsoft.com/office/drawing/2014/main" id="{7904B1CE-583A-456D-97ED-B5572DF6DF0F}"/>
              </a:ext>
            </a:extLst>
          </p:cNvPr>
          <p:cNvSpPr>
            <a:spLocks noGrp="1"/>
          </p:cNvSpPr>
          <p:nvPr>
            <p:ph type="body" sz="quarter" idx="38" hasCustomPrompt="1"/>
          </p:nvPr>
        </p:nvSpPr>
        <p:spPr>
          <a:xfrm>
            <a:off x="6228212" y="3695700"/>
            <a:ext cx="2403188" cy="461665"/>
          </a:xfrm>
        </p:spPr>
        <p:txBody>
          <a:bodyPr wrap="square" anchor="t">
            <a:noAutofit/>
          </a:bodyPr>
          <a:lstStyle>
            <a:lvl1pPr>
              <a:lnSpc>
                <a:spcPct val="80000"/>
              </a:lnSpc>
              <a:defRPr sz="2100">
                <a:solidFill>
                  <a:schemeClr val="bg1"/>
                </a:solidFill>
                <a:latin typeface="+mj-lt"/>
              </a:defRPr>
            </a:lvl1pPr>
          </a:lstStyle>
          <a:p>
            <a:pPr lvl="0"/>
            <a:r>
              <a:rPr lang="en-US"/>
              <a:t>Sub-title</a:t>
            </a:r>
            <a:endParaRPr lang="de-DE"/>
          </a:p>
        </p:txBody>
      </p:sp>
      <p:sp>
        <p:nvSpPr>
          <p:cNvPr id="31" name="Text Placeholder 8">
            <a:extLst>
              <a:ext uri="{FF2B5EF4-FFF2-40B4-BE49-F238E27FC236}">
                <a16:creationId xmlns:a16="http://schemas.microsoft.com/office/drawing/2014/main" id="{4FE67BDA-9311-4EDA-967F-9C51A1D0E262}"/>
              </a:ext>
            </a:extLst>
          </p:cNvPr>
          <p:cNvSpPr>
            <a:spLocks noGrp="1"/>
          </p:cNvSpPr>
          <p:nvPr>
            <p:ph type="body" sz="quarter" idx="39" hasCustomPrompt="1"/>
          </p:nvPr>
        </p:nvSpPr>
        <p:spPr>
          <a:xfrm>
            <a:off x="8901401" y="4299216"/>
            <a:ext cx="2403188" cy="1095248"/>
          </a:xfrm>
        </p:spPr>
        <p:txBody>
          <a:bodyPr wrap="square">
            <a:noAutofit/>
          </a:bodyPr>
          <a:lstStyle>
            <a:lvl1pP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2" name="Text Placeholder 8">
            <a:extLst>
              <a:ext uri="{FF2B5EF4-FFF2-40B4-BE49-F238E27FC236}">
                <a16:creationId xmlns:a16="http://schemas.microsoft.com/office/drawing/2014/main" id="{1ABDFF2A-235C-4410-9695-D784EAF57991}"/>
              </a:ext>
            </a:extLst>
          </p:cNvPr>
          <p:cNvSpPr>
            <a:spLocks noGrp="1"/>
          </p:cNvSpPr>
          <p:nvPr>
            <p:ph type="body" sz="quarter" idx="40" hasCustomPrompt="1"/>
          </p:nvPr>
        </p:nvSpPr>
        <p:spPr>
          <a:xfrm>
            <a:off x="8901401" y="3695700"/>
            <a:ext cx="2403188" cy="461665"/>
          </a:xfrm>
        </p:spPr>
        <p:txBody>
          <a:bodyPr wrap="square" anchor="t">
            <a:noAutofit/>
          </a:bodyPr>
          <a:lstStyle>
            <a:lvl1pPr>
              <a:lnSpc>
                <a:spcPct val="80000"/>
              </a:lnSpc>
              <a:defRPr sz="2100">
                <a:solidFill>
                  <a:schemeClr val="bg1"/>
                </a:solidFill>
                <a:latin typeface="+mj-lt"/>
              </a:defRPr>
            </a:lvl1pPr>
          </a:lstStyle>
          <a:p>
            <a:pPr lvl="0"/>
            <a:r>
              <a:rPr lang="en-US"/>
              <a:t>Sub-title</a:t>
            </a:r>
            <a:endParaRPr lang="de-DE"/>
          </a:p>
        </p:txBody>
      </p:sp>
      <p:grpSp>
        <p:nvGrpSpPr>
          <p:cNvPr id="19" name="Group">
            <a:extLst>
              <a:ext uri="{FF2B5EF4-FFF2-40B4-BE49-F238E27FC236}">
                <a16:creationId xmlns:a16="http://schemas.microsoft.com/office/drawing/2014/main" id="{AA8D0465-FF7C-40C0-A720-FCE9396D1975}"/>
              </a:ext>
            </a:extLst>
          </p:cNvPr>
          <p:cNvGrpSpPr/>
          <p:nvPr userDrawn="1"/>
        </p:nvGrpSpPr>
        <p:grpSpPr>
          <a:xfrm>
            <a:off x="442725" y="6414910"/>
            <a:ext cx="442827" cy="442827"/>
            <a:chOff x="0" y="0"/>
            <a:chExt cx="885651" cy="885651"/>
          </a:xfrm>
        </p:grpSpPr>
        <p:sp>
          <p:nvSpPr>
            <p:cNvPr id="20" name="Square">
              <a:extLst>
                <a:ext uri="{FF2B5EF4-FFF2-40B4-BE49-F238E27FC236}">
                  <a16:creationId xmlns:a16="http://schemas.microsoft.com/office/drawing/2014/main" id="{6048F6EE-F2F7-4490-8075-0F6D37A6DDFC}"/>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21" name="Image">
              <a:extLst>
                <a:ext uri="{FF2B5EF4-FFF2-40B4-BE49-F238E27FC236}">
                  <a16:creationId xmlns:a16="http://schemas.microsoft.com/office/drawing/2014/main" id="{20757D63-AD91-43E8-8457-C3F02DE8FE7D}"/>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534632956"/>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ndscape image 1 + text (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5137417"/>
            <a:ext cx="4341494" cy="729984"/>
          </a:xfrm>
        </p:spPr>
        <p:txBody>
          <a:bodyPr anchor="t">
            <a:noAutofit/>
          </a:bodyPr>
          <a:lstStyle>
            <a:lvl1pPr>
              <a:defRPr sz="2900"/>
            </a:lvl1pPr>
          </a:lstStyle>
          <a:p>
            <a:r>
              <a:rPr lang="en-US"/>
              <a:t>Introduction statement</a:t>
            </a:r>
            <a:br>
              <a:rPr lang="en-US"/>
            </a:br>
            <a:r>
              <a:rPr lang="en-US"/>
              <a:t>lorem ipsum dolor sit </a:t>
            </a:r>
            <a:r>
              <a:rPr lang="en-US" err="1"/>
              <a:t>amet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6049276" y="5137417"/>
            <a:ext cx="5255312" cy="729984"/>
          </a:xfrm>
        </p:spPr>
        <p:txBody>
          <a:bodyPr wrap="square">
            <a:noAutofit/>
          </a:bodyPr>
          <a:lstStyle>
            <a:lvl1pP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0" y="0"/>
            <a:ext cx="12192001" cy="427226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Tree>
    <p:extLst>
      <p:ext uri="{BB962C8B-B14F-4D97-AF65-F5344CB8AC3E}">
        <p14:creationId xmlns:p14="http://schemas.microsoft.com/office/powerpoint/2010/main" val="3931508377"/>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andscape image 1 + text (B)">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5137417"/>
            <a:ext cx="4341494" cy="729984"/>
          </a:xfrm>
        </p:spPr>
        <p:txBody>
          <a:bodyPr anchor="t">
            <a:noAutofit/>
          </a:bodyPr>
          <a:lstStyle>
            <a:lvl1pPr>
              <a:defRPr sz="2900">
                <a:solidFill>
                  <a:schemeClr val="bg1"/>
                </a:solidFill>
              </a:defRPr>
            </a:lvl1pPr>
          </a:lstStyle>
          <a:p>
            <a:r>
              <a:rPr lang="en-US"/>
              <a:t>Introduction statement</a:t>
            </a:r>
            <a:br>
              <a:rPr lang="en-US"/>
            </a:br>
            <a:r>
              <a:rPr lang="en-US"/>
              <a:t>lorem ipsum dolor sit </a:t>
            </a:r>
            <a:r>
              <a:rPr lang="en-US" err="1"/>
              <a:t>amet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6049276" y="5137417"/>
            <a:ext cx="5255312" cy="729984"/>
          </a:xfrm>
        </p:spPr>
        <p:txBody>
          <a:bodyPr wrap="square">
            <a:noAutofit/>
          </a:bodyPr>
          <a:lstStyle>
            <a:lvl1pP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0" y="0"/>
            <a:ext cx="12192001" cy="4272261"/>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grpSp>
        <p:nvGrpSpPr>
          <p:cNvPr id="10" name="Group">
            <a:extLst>
              <a:ext uri="{FF2B5EF4-FFF2-40B4-BE49-F238E27FC236}">
                <a16:creationId xmlns:a16="http://schemas.microsoft.com/office/drawing/2014/main" id="{CC6126CE-30F1-436F-938D-CC12D3ABFAE2}"/>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6E15130E-9000-422D-854C-FEBCB8B0566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7F13688E-0F2F-4A9F-AF5A-7BD71CFC5624}"/>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60939477"/>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andscape image 3 + text (W)">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EF1837C-7BE7-4DE5-A9F2-EABBABAFD4A5}"/>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solidFill>
            <a:schemeClr val="accent6"/>
          </a:solidFill>
        </p:spPr>
        <p:txBody>
          <a:bodyPr wrap="square" lIns="91439" tIns="45719" rIns="91439" bIns="45719">
            <a:noAutofit/>
          </a:bodyPr>
          <a:lstStyle>
            <a:lvl1pPr algn="ctr">
              <a:defRPr/>
            </a:lvl1pPr>
          </a:lstStyle>
          <a:p>
            <a:r>
              <a:rPr lang="en-GB"/>
              <a:t>Click icon to add picture</a:t>
            </a:r>
            <a:endParaRPr/>
          </a:p>
        </p:txBody>
      </p:sp>
      <p:sp>
        <p:nvSpPr>
          <p:cNvPr id="12" name="Text Placeholder 3">
            <a:extLst>
              <a:ext uri="{FF2B5EF4-FFF2-40B4-BE49-F238E27FC236}">
                <a16:creationId xmlns:a16="http://schemas.microsoft.com/office/drawing/2014/main" id="{7F2F9B28-61DD-4B63-815D-6E5100D794FC}"/>
              </a:ext>
            </a:extLst>
          </p:cNvPr>
          <p:cNvSpPr>
            <a:spLocks noGrp="1"/>
          </p:cNvSpPr>
          <p:nvPr>
            <p:ph type="body" sz="quarter" idx="28" hasCustomPrompt="1"/>
          </p:nvPr>
        </p:nvSpPr>
        <p:spPr>
          <a:xfrm>
            <a:off x="885816" y="4537323"/>
            <a:ext cx="10418771" cy="2320677"/>
          </a:xfrm>
          <a:solidFill>
            <a:schemeClr val="bg1"/>
          </a:solidFill>
        </p:spPr>
        <p:txBody>
          <a:bodyPr/>
          <a:lstStyle>
            <a:lvl1pPr>
              <a:defRPr/>
            </a:lvl1pPr>
          </a:lstStyle>
          <a:p>
            <a:pPr lvl="0"/>
            <a:r>
              <a:rPr lang="en-US"/>
              <a:t> </a:t>
            </a:r>
            <a:endParaRPr lang="de-DE"/>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577465" y="4955126"/>
            <a:ext cx="3494860" cy="1244601"/>
          </a:xfrm>
        </p:spPr>
        <p:txBody>
          <a:bodyPr anchor="t">
            <a:noAutofit/>
          </a:bodyPr>
          <a:lstStyle>
            <a:lvl1pPr>
              <a:defRPr sz="2900"/>
            </a:lvl1pPr>
          </a:lstStyle>
          <a:p>
            <a:r>
              <a:rPr lang="en-US"/>
              <a:t>Introduction statement</a:t>
            </a:r>
            <a:br>
              <a:rPr lang="en-US"/>
            </a:br>
            <a:r>
              <a:rPr lang="en-US"/>
              <a:t>lorem ipsum dolor sit </a:t>
            </a:r>
            <a:r>
              <a:rPr lang="en-US" err="1"/>
              <a:t>amet</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6049276" y="5053614"/>
            <a:ext cx="4726068" cy="895224"/>
          </a:xfrm>
        </p:spPr>
        <p:txBody>
          <a:bodyPr wrap="square">
            <a:noAutofit/>
          </a:bodyPr>
          <a:lstStyle>
            <a:lvl1pP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Tree>
    <p:extLst>
      <p:ext uri="{BB962C8B-B14F-4D97-AF65-F5344CB8AC3E}">
        <p14:creationId xmlns:p14="http://schemas.microsoft.com/office/powerpoint/2010/main" val="334755991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andscape image 3 + text (B)">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8466F27-8820-4EB4-9757-6FD78A5FE092}"/>
              </a:ext>
            </a:extLst>
          </p:cNvPr>
          <p:cNvSpPr>
            <a:spLocks noGrp="1"/>
          </p:cNvSpPr>
          <p:nvPr>
            <p:ph type="pic" idx="21"/>
          </p:nvPr>
        </p:nvSpPr>
        <p:spPr>
          <a:xfrm>
            <a:off x="0" y="0"/>
            <a:ext cx="12192000" cy="6858000"/>
          </a:xfrm>
          <a:custGeom>
            <a:avLst/>
            <a:gdLst>
              <a:gd name="connsiteX0" fmla="*/ 0 w 24384000"/>
              <a:gd name="connsiteY0" fmla="*/ 0 h 13716000"/>
              <a:gd name="connsiteX1" fmla="*/ 24384000 w 24384000"/>
              <a:gd name="connsiteY1" fmla="*/ 0 h 13716000"/>
              <a:gd name="connsiteX2" fmla="*/ 24384000 w 24384000"/>
              <a:gd name="connsiteY2" fmla="*/ 13716000 h 13716000"/>
              <a:gd name="connsiteX3" fmla="*/ 1771632 w 24384000"/>
              <a:gd name="connsiteY3" fmla="*/ 13716000 h 13716000"/>
              <a:gd name="connsiteX4" fmla="*/ 1771632 w 24384000"/>
              <a:gd name="connsiteY4" fmla="*/ 12829289 h 13716000"/>
              <a:gd name="connsiteX5" fmla="*/ 884921 w 24384000"/>
              <a:gd name="connsiteY5" fmla="*/ 12829289 h 13716000"/>
              <a:gd name="connsiteX6" fmla="*/ 884921 w 24384000"/>
              <a:gd name="connsiteY6" fmla="*/ 13716000 h 13716000"/>
              <a:gd name="connsiteX7" fmla="*/ 0 w 24384000"/>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4000" h="13716000">
                <a:moveTo>
                  <a:pt x="0" y="0"/>
                </a:moveTo>
                <a:lnTo>
                  <a:pt x="24384000" y="0"/>
                </a:lnTo>
                <a:lnTo>
                  <a:pt x="24384000" y="13716000"/>
                </a:lnTo>
                <a:lnTo>
                  <a:pt x="1771632" y="13716000"/>
                </a:lnTo>
                <a:lnTo>
                  <a:pt x="1771632" y="12829289"/>
                </a:lnTo>
                <a:lnTo>
                  <a:pt x="884921" y="12829289"/>
                </a:lnTo>
                <a:lnTo>
                  <a:pt x="884921" y="13716000"/>
                </a:lnTo>
                <a:lnTo>
                  <a:pt x="0" y="13716000"/>
                </a:lnTo>
                <a:close/>
              </a:path>
            </a:pathLst>
          </a:custGeom>
          <a:pattFill prst="pct90">
            <a:fgClr>
              <a:schemeClr val="tx1"/>
            </a:fgClr>
            <a:bgClr>
              <a:schemeClr val="accent5"/>
            </a:bgClr>
          </a:pattFill>
        </p:spPr>
        <p:txBody>
          <a:bodyPr wrap="square" lIns="91439" tIns="45719" rIns="91439" bIns="45719">
            <a:noAutofit/>
          </a:bodyPr>
          <a:lstStyle>
            <a:lvl1pPr algn="ctr">
              <a:defRPr>
                <a:solidFill>
                  <a:schemeClr val="bg1"/>
                </a:solidFill>
              </a:defRPr>
            </a:lvl1pPr>
          </a:lstStyle>
          <a:p>
            <a:r>
              <a:rPr lang="en-GB"/>
              <a:t>Click icon to add picture</a:t>
            </a:r>
            <a:endParaRPr/>
          </a:p>
        </p:txBody>
      </p:sp>
      <p:sp>
        <p:nvSpPr>
          <p:cNvPr id="12" name="Text Placeholder 3">
            <a:extLst>
              <a:ext uri="{FF2B5EF4-FFF2-40B4-BE49-F238E27FC236}">
                <a16:creationId xmlns:a16="http://schemas.microsoft.com/office/drawing/2014/main" id="{7F2F9B28-61DD-4B63-815D-6E5100D794FC}"/>
              </a:ext>
            </a:extLst>
          </p:cNvPr>
          <p:cNvSpPr>
            <a:spLocks noGrp="1"/>
          </p:cNvSpPr>
          <p:nvPr>
            <p:ph type="body" sz="quarter" idx="28" hasCustomPrompt="1"/>
          </p:nvPr>
        </p:nvSpPr>
        <p:spPr>
          <a:xfrm>
            <a:off x="885816" y="4537323"/>
            <a:ext cx="10418771" cy="2320677"/>
          </a:xfrm>
          <a:solidFill>
            <a:schemeClr val="tx1"/>
          </a:solidFill>
        </p:spPr>
        <p:txBody>
          <a:bodyPr/>
          <a:lstStyle>
            <a:lvl1pPr>
              <a:defRPr/>
            </a:lvl1pPr>
          </a:lstStyle>
          <a:p>
            <a:pPr lvl="0"/>
            <a:r>
              <a:rPr lang="en-US"/>
              <a:t> </a:t>
            </a:r>
            <a:endParaRPr lang="de-DE"/>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1577465" y="4955126"/>
            <a:ext cx="3494860" cy="1244601"/>
          </a:xfrm>
        </p:spPr>
        <p:txBody>
          <a:bodyPr anchor="t">
            <a:noAutofit/>
          </a:bodyPr>
          <a:lstStyle>
            <a:lvl1pPr>
              <a:defRPr sz="2900">
                <a:solidFill>
                  <a:schemeClr val="bg1"/>
                </a:solidFill>
              </a:defRPr>
            </a:lvl1pPr>
          </a:lstStyle>
          <a:p>
            <a:r>
              <a:rPr lang="en-US"/>
              <a:t>Introduction statement</a:t>
            </a:r>
            <a:br>
              <a:rPr lang="en-US"/>
            </a:br>
            <a:r>
              <a:rPr lang="en-US"/>
              <a:t>lorem ipsum dolor sit </a:t>
            </a:r>
            <a:r>
              <a:rPr lang="en-US" err="1"/>
              <a:t>amet</a:t>
            </a:r>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6049276" y="5053614"/>
            <a:ext cx="4726068" cy="895224"/>
          </a:xfrm>
        </p:spPr>
        <p:txBody>
          <a:bodyPr wrap="square">
            <a:noAutofit/>
          </a:bodyPr>
          <a:lstStyle>
            <a:lvl1pP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Tree>
    <p:extLst>
      <p:ext uri="{BB962C8B-B14F-4D97-AF65-F5344CB8AC3E}">
        <p14:creationId xmlns:p14="http://schemas.microsoft.com/office/powerpoint/2010/main" val="4171111585"/>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rge text + image (W)">
    <p:bg>
      <p:bgPr>
        <a:solidFill>
          <a:schemeClr val="bg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6096000" y="0"/>
            <a:ext cx="6096000" cy="6858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24037"/>
            <a:ext cx="4419064" cy="1495794"/>
          </a:xfrm>
        </p:spPr>
        <p:txBody>
          <a:bodyPr anchor="t">
            <a:spAutoFit/>
          </a:bodyPr>
          <a:lstStyle>
            <a:lvl1pPr>
              <a:defRPr sz="3600">
                <a:solidFill>
                  <a:schemeClr val="tx1"/>
                </a:solidFill>
              </a:defRPr>
            </a:lvl1pPr>
          </a:lstStyle>
          <a:p>
            <a:r>
              <a:rPr lang="en-US"/>
              <a:t>Introduction statement that goes on three lines if needed</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tx1"/>
                </a:solidFill>
                <a:latin typeface="BentonSansF Medium" panose="02000603040000020004" pitchFamily="2" charset="0"/>
              </a:defRPr>
            </a:lvl1pPr>
          </a:lstStyle>
          <a:p>
            <a:pPr lvl="0"/>
            <a:r>
              <a:rPr lang="en-US"/>
              <a:t>Section</a:t>
            </a:r>
            <a:endParaRPr lang="de-DE"/>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3796314"/>
            <a:ext cx="4419064" cy="1620520"/>
          </a:xfrm>
        </p:spPr>
        <p:txBody>
          <a:bodyPr>
            <a:noAutofit/>
          </a:bodyPr>
          <a:lstStyle>
            <a:lvl1pPr>
              <a:defRPr sz="140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Tree>
    <p:extLst>
      <p:ext uri="{BB962C8B-B14F-4D97-AF65-F5344CB8AC3E}">
        <p14:creationId xmlns:p14="http://schemas.microsoft.com/office/powerpoint/2010/main" val="97873960"/>
      </p:ext>
    </p:extLst>
  </p:cSld>
  <p:clrMapOvr>
    <a:masterClrMapping/>
  </p:clrMapOvr>
  <p:transition spd="med"/>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rge text + image (B)">
    <p:bg>
      <p:bgPr>
        <a:solidFill>
          <a:schemeClr val="tx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6096000" y="0"/>
            <a:ext cx="6096000" cy="6858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24037"/>
            <a:ext cx="4419064" cy="1495794"/>
          </a:xfrm>
        </p:spPr>
        <p:txBody>
          <a:bodyPr anchor="t">
            <a:noAutofit/>
          </a:bodyPr>
          <a:lstStyle>
            <a:lvl1pPr>
              <a:defRPr sz="3600">
                <a:solidFill>
                  <a:schemeClr val="bg1"/>
                </a:solidFill>
              </a:defRPr>
            </a:lvl1pPr>
          </a:lstStyle>
          <a:p>
            <a:r>
              <a:rPr lang="en-US"/>
              <a:t>Introduction statement that goes on three lines if needed</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noAutofit/>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noAutofit/>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3796314"/>
            <a:ext cx="4419064" cy="1620520"/>
          </a:xfrm>
        </p:spPr>
        <p:txBody>
          <a:bodyPr>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grpSp>
        <p:nvGrpSpPr>
          <p:cNvPr id="10" name="Group">
            <a:extLst>
              <a:ext uri="{FF2B5EF4-FFF2-40B4-BE49-F238E27FC236}">
                <a16:creationId xmlns:a16="http://schemas.microsoft.com/office/drawing/2014/main" id="{04FDF5FD-4C7F-4C0B-ACA0-C3E86212A6DC}"/>
              </a:ext>
            </a:extLst>
          </p:cNvPr>
          <p:cNvGrpSpPr/>
          <p:nvPr userDrawn="1"/>
        </p:nvGrpSpPr>
        <p:grpSpPr>
          <a:xfrm>
            <a:off x="442725" y="6414910"/>
            <a:ext cx="442827" cy="442827"/>
            <a:chOff x="0" y="0"/>
            <a:chExt cx="885651" cy="885651"/>
          </a:xfrm>
        </p:grpSpPr>
        <p:sp>
          <p:nvSpPr>
            <p:cNvPr id="11" name="Square">
              <a:extLst>
                <a:ext uri="{FF2B5EF4-FFF2-40B4-BE49-F238E27FC236}">
                  <a16:creationId xmlns:a16="http://schemas.microsoft.com/office/drawing/2014/main" id="{BFD03780-5B86-4D22-9ABE-C7FF52957B16}"/>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2" name="Image">
              <a:extLst>
                <a:ext uri="{FF2B5EF4-FFF2-40B4-BE49-F238E27FC236}">
                  <a16:creationId xmlns:a16="http://schemas.microsoft.com/office/drawing/2014/main" id="{B7C1CD4F-7251-4D14-8213-2BA5A85A90EB}"/>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788538136"/>
      </p:ext>
    </p:extLst>
  </p:cSld>
  <p:clrMapOvr>
    <a:masterClrMapping/>
  </p:clrMapOvr>
  <p:transition spd="med"/>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arge text + 2 images (W)">
    <p:bg>
      <p:bgPr>
        <a:solidFill>
          <a:schemeClr val="bg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6096000" y="0"/>
            <a:ext cx="6096000" cy="3384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2" name="Image">
            <a:extLst>
              <a:ext uri="{FF2B5EF4-FFF2-40B4-BE49-F238E27FC236}">
                <a16:creationId xmlns:a16="http://schemas.microsoft.com/office/drawing/2014/main" id="{F9A55B27-4C80-4CC9-A35E-8EF6475FE574}"/>
              </a:ext>
            </a:extLst>
          </p:cNvPr>
          <p:cNvSpPr>
            <a:spLocks noGrp="1"/>
          </p:cNvSpPr>
          <p:nvPr>
            <p:ph type="pic" idx="28"/>
          </p:nvPr>
        </p:nvSpPr>
        <p:spPr>
          <a:xfrm>
            <a:off x="6096000" y="3474000"/>
            <a:ext cx="6096000" cy="3384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24037"/>
            <a:ext cx="4419064" cy="1495794"/>
          </a:xfrm>
        </p:spPr>
        <p:txBody>
          <a:bodyPr anchor="t">
            <a:noAutofit/>
          </a:bodyPr>
          <a:lstStyle>
            <a:lvl1pPr>
              <a:defRPr sz="3600">
                <a:solidFill>
                  <a:schemeClr val="tx1"/>
                </a:solidFill>
              </a:defRPr>
            </a:lvl1pPr>
          </a:lstStyle>
          <a:p>
            <a:r>
              <a:rPr lang="en-US"/>
              <a:t>Introduction statement that goes on three lines if needed</a:t>
            </a:r>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tx1"/>
                </a:solidFill>
                <a:latin typeface="BentonSansF Medium" panose="02000603040000020004" pitchFamily="2" charset="0"/>
              </a:defRPr>
            </a:lvl1pPr>
          </a:lstStyle>
          <a:p>
            <a:pPr lvl="0"/>
            <a:r>
              <a:rPr lang="en-US"/>
              <a:t>Section</a:t>
            </a:r>
            <a:endParaRPr lang="de-DE"/>
          </a:p>
        </p:txBody>
      </p:sp>
      <p:pic>
        <p:nvPicPr>
          <p:cNvPr id="15" name="friedolin_WB.jpg">
            <a:extLst>
              <a:ext uri="{FF2B5EF4-FFF2-40B4-BE49-F238E27FC236}">
                <a16:creationId xmlns:a16="http://schemas.microsoft.com/office/drawing/2014/main" id="{61DF3324-54DE-42F1-9980-69E184B1D44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3796314"/>
            <a:ext cx="4419064" cy="1620520"/>
          </a:xfrm>
        </p:spPr>
        <p:txBody>
          <a:bodyPr>
            <a:noAutofit/>
          </a:bodyPr>
          <a:lstStyle>
            <a:lvl1pPr>
              <a:defRPr sz="140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sp>
        <p:nvSpPr>
          <p:cNvPr id="8" name="Footer Placeholder 7">
            <a:extLst>
              <a:ext uri="{FF2B5EF4-FFF2-40B4-BE49-F238E27FC236}">
                <a16:creationId xmlns:a16="http://schemas.microsoft.com/office/drawing/2014/main" id="{948BF00C-1E73-4DE6-A7DF-DD52FE99FB7C}"/>
              </a:ext>
            </a:extLst>
          </p:cNvPr>
          <p:cNvSpPr>
            <a:spLocks noGrp="1"/>
          </p:cNvSpPr>
          <p:nvPr>
            <p:ph type="ftr" sz="quarter" idx="30"/>
          </p:nvPr>
        </p:nvSpPr>
        <p:spPr/>
        <p:txBody>
          <a:bodyPr/>
          <a:lstStyle/>
          <a:p>
            <a:r>
              <a:rPr lang="en-US"/>
              <a:t>© confidential 2022 | frog Part of Capgemini Invent</a:t>
            </a:r>
            <a:endParaRPr lang="de-DE"/>
          </a:p>
        </p:txBody>
      </p:sp>
      <p:sp>
        <p:nvSpPr>
          <p:cNvPr id="10" name="Slide Number Placeholder 9">
            <a:extLst>
              <a:ext uri="{FF2B5EF4-FFF2-40B4-BE49-F238E27FC236}">
                <a16:creationId xmlns:a16="http://schemas.microsoft.com/office/drawing/2014/main" id="{E9434B8F-C506-42B9-BEA4-1EA4A77C484B}"/>
              </a:ext>
            </a:extLst>
          </p:cNvPr>
          <p:cNvSpPr>
            <a:spLocks noGrp="1"/>
          </p:cNvSpPr>
          <p:nvPr>
            <p:ph type="sldNum" sz="quarter" idx="31"/>
          </p:nvPr>
        </p:nvSpPr>
        <p:spPr/>
        <p:txBody>
          <a:bodyPr/>
          <a:lstStyle/>
          <a:p>
            <a:fld id="{F4562D32-726A-4413-ACA3-4E6BD640C7C8}" type="slidenum">
              <a:rPr lang="de-DE" smtClean="0"/>
              <a:pPr/>
              <a:t>‹#›</a:t>
            </a:fld>
            <a:endParaRPr lang="de-DE"/>
          </a:p>
        </p:txBody>
      </p:sp>
    </p:spTree>
    <p:extLst>
      <p:ext uri="{BB962C8B-B14F-4D97-AF65-F5344CB8AC3E}">
        <p14:creationId xmlns:p14="http://schemas.microsoft.com/office/powerpoint/2010/main" val="1519215876"/>
      </p:ext>
    </p:extLst>
  </p:cSld>
  <p:clrMapOvr>
    <a:masterClrMapping/>
  </p:clrMapOvr>
  <p:transition spd="med"/>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arge text + 2 images (B)">
    <p:bg>
      <p:bgPr>
        <a:solidFill>
          <a:schemeClr val="tx1"/>
        </a:solidFill>
        <a:effectLst/>
      </p:bgPr>
    </p:bg>
    <p:spTree>
      <p:nvGrpSpPr>
        <p:cNvPr id="1" name=""/>
        <p:cNvGrpSpPr/>
        <p:nvPr/>
      </p:nvGrpSpPr>
      <p:grpSpPr>
        <a:xfrm>
          <a:off x="0" y="0"/>
          <a:ext cx="0" cy="0"/>
          <a:chOff x="0" y="0"/>
          <a:chExt cx="0" cy="0"/>
        </a:xfrm>
      </p:grpSpPr>
      <p:sp>
        <p:nvSpPr>
          <p:cNvPr id="13" name="Image">
            <a:extLst>
              <a:ext uri="{FF2B5EF4-FFF2-40B4-BE49-F238E27FC236}">
                <a16:creationId xmlns:a16="http://schemas.microsoft.com/office/drawing/2014/main" id="{FF8C71D7-D213-498C-9188-BDCB7C464048}"/>
              </a:ext>
            </a:extLst>
          </p:cNvPr>
          <p:cNvSpPr>
            <a:spLocks noGrp="1"/>
          </p:cNvSpPr>
          <p:nvPr>
            <p:ph type="pic" idx="21"/>
          </p:nvPr>
        </p:nvSpPr>
        <p:spPr>
          <a:xfrm>
            <a:off x="6096000" y="0"/>
            <a:ext cx="6096000" cy="3384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2" name="Image">
            <a:extLst>
              <a:ext uri="{FF2B5EF4-FFF2-40B4-BE49-F238E27FC236}">
                <a16:creationId xmlns:a16="http://schemas.microsoft.com/office/drawing/2014/main" id="{F9A55B27-4C80-4CC9-A35E-8EF6475FE574}"/>
              </a:ext>
            </a:extLst>
          </p:cNvPr>
          <p:cNvSpPr>
            <a:spLocks noGrp="1"/>
          </p:cNvSpPr>
          <p:nvPr>
            <p:ph type="pic" idx="28"/>
          </p:nvPr>
        </p:nvSpPr>
        <p:spPr>
          <a:xfrm>
            <a:off x="6096000" y="3474000"/>
            <a:ext cx="6096000" cy="3384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1124037"/>
            <a:ext cx="4419064" cy="1495794"/>
          </a:xfrm>
        </p:spPr>
        <p:txBody>
          <a:bodyPr anchor="t">
            <a:spAutoFit/>
          </a:bodyPr>
          <a:lstStyle>
            <a:lvl1pPr>
              <a:defRPr sz="3600">
                <a:solidFill>
                  <a:schemeClr val="bg1"/>
                </a:solidFill>
              </a:defRPr>
            </a:lvl1pPr>
          </a:lstStyle>
          <a:p>
            <a:r>
              <a:rPr lang="en-US"/>
              <a:t>Introduction statement that goes on three lines if needed</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6" name="Text Placeholder 14">
            <a:extLst>
              <a:ext uri="{FF2B5EF4-FFF2-40B4-BE49-F238E27FC236}">
                <a16:creationId xmlns:a16="http://schemas.microsoft.com/office/drawing/2014/main" id="{D51A9784-EDFA-4DEA-9AA8-D8D7D2E1D3ED}"/>
              </a:ext>
            </a:extLst>
          </p:cNvPr>
          <p:cNvSpPr>
            <a:spLocks noGrp="1"/>
          </p:cNvSpPr>
          <p:nvPr>
            <p:ph type="body" sz="quarter" idx="26" hasCustomPrompt="1"/>
          </p:nvPr>
        </p:nvSpPr>
        <p:spPr>
          <a:xfrm>
            <a:off x="881836" y="662082"/>
            <a:ext cx="10422751" cy="153889"/>
          </a:xfrm>
        </p:spPr>
        <p:txBody>
          <a:bodyPr>
            <a:noAutofit/>
          </a:bodyPr>
          <a:lstStyle>
            <a:lvl1pPr>
              <a:lnSpc>
                <a:spcPct val="100000"/>
              </a:lnSpc>
              <a:defRPr sz="1000" cap="all" spc="100" baseline="0">
                <a:solidFill>
                  <a:schemeClr val="bg1"/>
                </a:solidFill>
                <a:latin typeface="BentonSansF Medium" panose="02000603040000020004" pitchFamily="2" charset="0"/>
              </a:defRPr>
            </a:lvl1pPr>
          </a:lstStyle>
          <a:p>
            <a:pPr lvl="0"/>
            <a:r>
              <a:rPr lang="en-US"/>
              <a:t>Section</a:t>
            </a:r>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881837" y="3796314"/>
            <a:ext cx="4419064" cy="1620520"/>
          </a:xfrm>
        </p:spPr>
        <p:txBody>
          <a:bodyPr>
            <a:noAutofit/>
          </a:bodyPr>
          <a:lstStyle>
            <a:lvl1pPr>
              <a:defRPr sz="14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 </a:t>
            </a:r>
            <a:r>
              <a:rPr lang="en-US" err="1"/>
              <a:t>dolores</a:t>
            </a:r>
            <a:r>
              <a:rPr lang="en-US"/>
              <a:t> et ea.</a:t>
            </a:r>
            <a:endParaRPr lang="de-DE"/>
          </a:p>
        </p:txBody>
      </p:sp>
      <p:grpSp>
        <p:nvGrpSpPr>
          <p:cNvPr id="11" name="Group">
            <a:extLst>
              <a:ext uri="{FF2B5EF4-FFF2-40B4-BE49-F238E27FC236}">
                <a16:creationId xmlns:a16="http://schemas.microsoft.com/office/drawing/2014/main" id="{5DBAE501-E859-41C2-A5E1-E88718F7797A}"/>
              </a:ext>
            </a:extLst>
          </p:cNvPr>
          <p:cNvGrpSpPr/>
          <p:nvPr userDrawn="1"/>
        </p:nvGrpSpPr>
        <p:grpSpPr>
          <a:xfrm>
            <a:off x="442725" y="6414910"/>
            <a:ext cx="442827" cy="442827"/>
            <a:chOff x="0" y="0"/>
            <a:chExt cx="885651" cy="885651"/>
          </a:xfrm>
        </p:grpSpPr>
        <p:sp>
          <p:nvSpPr>
            <p:cNvPr id="14" name="Square">
              <a:extLst>
                <a:ext uri="{FF2B5EF4-FFF2-40B4-BE49-F238E27FC236}">
                  <a16:creationId xmlns:a16="http://schemas.microsoft.com/office/drawing/2014/main" id="{3DC35E41-9461-4DD9-A14D-9705123B449F}"/>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6" name="Image">
              <a:extLst>
                <a:ext uri="{FF2B5EF4-FFF2-40B4-BE49-F238E27FC236}">
                  <a16:creationId xmlns:a16="http://schemas.microsoft.com/office/drawing/2014/main" id="{5EF504FE-4F56-4A56-857B-13E52F091C46}"/>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893563880"/>
      </p:ext>
    </p:extLst>
  </p:cSld>
  <p:clrMapOvr>
    <a:masterClrMapping/>
  </p:clrMapOvr>
  <p:transition spd="med"/>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mage grid (W)">
    <p:spTree>
      <p:nvGrpSpPr>
        <p:cNvPr id="1" name=""/>
        <p:cNvGrpSpPr/>
        <p:nvPr/>
      </p:nvGrpSpPr>
      <p:grpSpPr>
        <a:xfrm>
          <a:off x="0" y="0"/>
          <a:ext cx="0" cy="0"/>
          <a:chOff x="0" y="0"/>
          <a:chExt cx="0" cy="0"/>
        </a:xfrm>
      </p:grpSpPr>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0" y="0"/>
            <a:ext cx="3048000" cy="213613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2" name="Image">
            <a:extLst>
              <a:ext uri="{FF2B5EF4-FFF2-40B4-BE49-F238E27FC236}">
                <a16:creationId xmlns:a16="http://schemas.microsoft.com/office/drawing/2014/main" id="{F950AC6C-4206-4713-AB16-26F88FF2B3FF}"/>
              </a:ext>
            </a:extLst>
          </p:cNvPr>
          <p:cNvSpPr>
            <a:spLocks noGrp="1"/>
          </p:cNvSpPr>
          <p:nvPr>
            <p:ph type="pic" idx="32"/>
          </p:nvPr>
        </p:nvSpPr>
        <p:spPr>
          <a:xfrm>
            <a:off x="3048000" y="0"/>
            <a:ext cx="3048000" cy="213613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3" name="Image">
            <a:extLst>
              <a:ext uri="{FF2B5EF4-FFF2-40B4-BE49-F238E27FC236}">
                <a16:creationId xmlns:a16="http://schemas.microsoft.com/office/drawing/2014/main" id="{F02F08E5-B019-45B9-894C-F3CB4D24F4AA}"/>
              </a:ext>
            </a:extLst>
          </p:cNvPr>
          <p:cNvSpPr>
            <a:spLocks noGrp="1"/>
          </p:cNvSpPr>
          <p:nvPr>
            <p:ph type="pic" idx="33"/>
          </p:nvPr>
        </p:nvSpPr>
        <p:spPr>
          <a:xfrm>
            <a:off x="6096001" y="0"/>
            <a:ext cx="3048000" cy="213613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4" name="Image">
            <a:extLst>
              <a:ext uri="{FF2B5EF4-FFF2-40B4-BE49-F238E27FC236}">
                <a16:creationId xmlns:a16="http://schemas.microsoft.com/office/drawing/2014/main" id="{D35BC582-FDB6-4674-B083-CBBF815AEEC6}"/>
              </a:ext>
            </a:extLst>
          </p:cNvPr>
          <p:cNvSpPr>
            <a:spLocks noGrp="1"/>
          </p:cNvSpPr>
          <p:nvPr>
            <p:ph type="pic" idx="34"/>
          </p:nvPr>
        </p:nvSpPr>
        <p:spPr>
          <a:xfrm>
            <a:off x="9144001" y="0"/>
            <a:ext cx="3048000" cy="213613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5" name="Image">
            <a:extLst>
              <a:ext uri="{FF2B5EF4-FFF2-40B4-BE49-F238E27FC236}">
                <a16:creationId xmlns:a16="http://schemas.microsoft.com/office/drawing/2014/main" id="{803D8098-89DA-4975-8042-389B9399309B}"/>
              </a:ext>
            </a:extLst>
          </p:cNvPr>
          <p:cNvSpPr>
            <a:spLocks noGrp="1"/>
          </p:cNvSpPr>
          <p:nvPr>
            <p:ph type="pic" idx="35"/>
          </p:nvPr>
        </p:nvSpPr>
        <p:spPr>
          <a:xfrm>
            <a:off x="0" y="2136131"/>
            <a:ext cx="3048000" cy="213613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7" name="Image">
            <a:extLst>
              <a:ext uri="{FF2B5EF4-FFF2-40B4-BE49-F238E27FC236}">
                <a16:creationId xmlns:a16="http://schemas.microsoft.com/office/drawing/2014/main" id="{92C7ADB0-D96D-4B55-BFBA-8600A24E1902}"/>
              </a:ext>
            </a:extLst>
          </p:cNvPr>
          <p:cNvSpPr>
            <a:spLocks noGrp="1"/>
          </p:cNvSpPr>
          <p:nvPr>
            <p:ph type="pic" idx="36"/>
          </p:nvPr>
        </p:nvSpPr>
        <p:spPr>
          <a:xfrm>
            <a:off x="3048000" y="2136131"/>
            <a:ext cx="3048000" cy="213613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8" name="Image">
            <a:extLst>
              <a:ext uri="{FF2B5EF4-FFF2-40B4-BE49-F238E27FC236}">
                <a16:creationId xmlns:a16="http://schemas.microsoft.com/office/drawing/2014/main" id="{DA7512C9-3BEC-4B76-B8E4-90A52F2F625C}"/>
              </a:ext>
            </a:extLst>
          </p:cNvPr>
          <p:cNvSpPr>
            <a:spLocks noGrp="1"/>
          </p:cNvSpPr>
          <p:nvPr>
            <p:ph type="pic" idx="37"/>
          </p:nvPr>
        </p:nvSpPr>
        <p:spPr>
          <a:xfrm>
            <a:off x="6096001" y="2136131"/>
            <a:ext cx="3048000" cy="213613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19" name="Image">
            <a:extLst>
              <a:ext uri="{FF2B5EF4-FFF2-40B4-BE49-F238E27FC236}">
                <a16:creationId xmlns:a16="http://schemas.microsoft.com/office/drawing/2014/main" id="{4250E550-F36E-4D62-A040-CBB7345317C6}"/>
              </a:ext>
            </a:extLst>
          </p:cNvPr>
          <p:cNvSpPr>
            <a:spLocks noGrp="1"/>
          </p:cNvSpPr>
          <p:nvPr>
            <p:ph type="pic" idx="38"/>
          </p:nvPr>
        </p:nvSpPr>
        <p:spPr>
          <a:xfrm>
            <a:off x="9144001" y="2136131"/>
            <a:ext cx="3048000" cy="2136131"/>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5137417"/>
            <a:ext cx="4341494" cy="729984"/>
          </a:xfrm>
        </p:spPr>
        <p:txBody>
          <a:bodyPr anchor="t">
            <a:noAutofit/>
          </a:bodyPr>
          <a:lstStyle>
            <a:lvl1pPr>
              <a:defRPr sz="2900"/>
            </a:lvl1pPr>
          </a:lstStyle>
          <a:p>
            <a:r>
              <a:rPr lang="en-US"/>
              <a:t>Introduction statement</a:t>
            </a:r>
            <a:br>
              <a:rPr lang="en-US"/>
            </a:br>
            <a:r>
              <a:rPr lang="en-US"/>
              <a:t>lorem ipsum dolor sit </a:t>
            </a:r>
            <a:r>
              <a:rPr lang="en-US" err="1"/>
              <a:t>amet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6049276" y="5267325"/>
            <a:ext cx="5255312" cy="963815"/>
          </a:xfrm>
        </p:spPr>
        <p:txBody>
          <a:bodyPr wrap="square">
            <a:noAutofit/>
          </a:bodyPr>
          <a:lstStyle>
            <a:lvl1pP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spTree>
    <p:extLst>
      <p:ext uri="{BB962C8B-B14F-4D97-AF65-F5344CB8AC3E}">
        <p14:creationId xmlns:p14="http://schemas.microsoft.com/office/powerpoint/2010/main" val="185176466"/>
      </p:ext>
    </p:extLst>
  </p:cSld>
  <p:clrMapOvr>
    <a:masterClrMapping/>
  </p:clrMapOvr>
  <p:transition spd="med"/>
  <p:extLst>
    <p:ext uri="{DCECCB84-F9BA-43D5-87BE-67443E8EF086}">
      <p15:sldGuideLst xmlns:p15="http://schemas.microsoft.com/office/powerpoint/2012/main">
        <p15:guide id="1" orient="horz" pos="686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age grid (B)">
    <p:bg>
      <p:bgPr>
        <a:solidFill>
          <a:schemeClr val="tx1"/>
        </a:solidFill>
        <a:effectLst/>
      </p:bgPr>
    </p:bg>
    <p:spTree>
      <p:nvGrpSpPr>
        <p:cNvPr id="1" name=""/>
        <p:cNvGrpSpPr/>
        <p:nvPr/>
      </p:nvGrpSpPr>
      <p:grpSpPr>
        <a:xfrm>
          <a:off x="0" y="0"/>
          <a:ext cx="0" cy="0"/>
          <a:chOff x="0" y="0"/>
          <a:chExt cx="0" cy="0"/>
        </a:xfrm>
      </p:grpSpPr>
      <p:sp>
        <p:nvSpPr>
          <p:cNvPr id="16" name="Image">
            <a:extLst>
              <a:ext uri="{FF2B5EF4-FFF2-40B4-BE49-F238E27FC236}">
                <a16:creationId xmlns:a16="http://schemas.microsoft.com/office/drawing/2014/main" id="{94BACB6B-3B9E-4094-B4BD-41D48E642131}"/>
              </a:ext>
            </a:extLst>
          </p:cNvPr>
          <p:cNvSpPr>
            <a:spLocks noGrp="1"/>
          </p:cNvSpPr>
          <p:nvPr>
            <p:ph type="pic" idx="31"/>
          </p:nvPr>
        </p:nvSpPr>
        <p:spPr>
          <a:xfrm>
            <a:off x="0" y="0"/>
            <a:ext cx="3048000" cy="2136131"/>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2" name="Image">
            <a:extLst>
              <a:ext uri="{FF2B5EF4-FFF2-40B4-BE49-F238E27FC236}">
                <a16:creationId xmlns:a16="http://schemas.microsoft.com/office/drawing/2014/main" id="{F950AC6C-4206-4713-AB16-26F88FF2B3FF}"/>
              </a:ext>
            </a:extLst>
          </p:cNvPr>
          <p:cNvSpPr>
            <a:spLocks noGrp="1"/>
          </p:cNvSpPr>
          <p:nvPr>
            <p:ph type="pic" idx="32"/>
          </p:nvPr>
        </p:nvSpPr>
        <p:spPr>
          <a:xfrm>
            <a:off x="3048000" y="0"/>
            <a:ext cx="3048000" cy="2136131"/>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3" name="Image">
            <a:extLst>
              <a:ext uri="{FF2B5EF4-FFF2-40B4-BE49-F238E27FC236}">
                <a16:creationId xmlns:a16="http://schemas.microsoft.com/office/drawing/2014/main" id="{F02F08E5-B019-45B9-894C-F3CB4D24F4AA}"/>
              </a:ext>
            </a:extLst>
          </p:cNvPr>
          <p:cNvSpPr>
            <a:spLocks noGrp="1"/>
          </p:cNvSpPr>
          <p:nvPr>
            <p:ph type="pic" idx="33"/>
          </p:nvPr>
        </p:nvSpPr>
        <p:spPr>
          <a:xfrm>
            <a:off x="6096001" y="0"/>
            <a:ext cx="3048000" cy="2136131"/>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4" name="Image">
            <a:extLst>
              <a:ext uri="{FF2B5EF4-FFF2-40B4-BE49-F238E27FC236}">
                <a16:creationId xmlns:a16="http://schemas.microsoft.com/office/drawing/2014/main" id="{D35BC582-FDB6-4674-B083-CBBF815AEEC6}"/>
              </a:ext>
            </a:extLst>
          </p:cNvPr>
          <p:cNvSpPr>
            <a:spLocks noGrp="1"/>
          </p:cNvSpPr>
          <p:nvPr>
            <p:ph type="pic" idx="34"/>
          </p:nvPr>
        </p:nvSpPr>
        <p:spPr>
          <a:xfrm>
            <a:off x="9144001" y="0"/>
            <a:ext cx="3048000" cy="2136131"/>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5" name="Image">
            <a:extLst>
              <a:ext uri="{FF2B5EF4-FFF2-40B4-BE49-F238E27FC236}">
                <a16:creationId xmlns:a16="http://schemas.microsoft.com/office/drawing/2014/main" id="{803D8098-89DA-4975-8042-389B9399309B}"/>
              </a:ext>
            </a:extLst>
          </p:cNvPr>
          <p:cNvSpPr>
            <a:spLocks noGrp="1"/>
          </p:cNvSpPr>
          <p:nvPr>
            <p:ph type="pic" idx="35"/>
          </p:nvPr>
        </p:nvSpPr>
        <p:spPr>
          <a:xfrm>
            <a:off x="0" y="2136131"/>
            <a:ext cx="3048000" cy="2136131"/>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7" name="Image">
            <a:extLst>
              <a:ext uri="{FF2B5EF4-FFF2-40B4-BE49-F238E27FC236}">
                <a16:creationId xmlns:a16="http://schemas.microsoft.com/office/drawing/2014/main" id="{92C7ADB0-D96D-4B55-BFBA-8600A24E1902}"/>
              </a:ext>
            </a:extLst>
          </p:cNvPr>
          <p:cNvSpPr>
            <a:spLocks noGrp="1"/>
          </p:cNvSpPr>
          <p:nvPr>
            <p:ph type="pic" idx="36"/>
          </p:nvPr>
        </p:nvSpPr>
        <p:spPr>
          <a:xfrm>
            <a:off x="3048000" y="2136131"/>
            <a:ext cx="3048000" cy="2136131"/>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8" name="Image">
            <a:extLst>
              <a:ext uri="{FF2B5EF4-FFF2-40B4-BE49-F238E27FC236}">
                <a16:creationId xmlns:a16="http://schemas.microsoft.com/office/drawing/2014/main" id="{DA7512C9-3BEC-4B76-B8E4-90A52F2F625C}"/>
              </a:ext>
            </a:extLst>
          </p:cNvPr>
          <p:cNvSpPr>
            <a:spLocks noGrp="1"/>
          </p:cNvSpPr>
          <p:nvPr>
            <p:ph type="pic" idx="37"/>
          </p:nvPr>
        </p:nvSpPr>
        <p:spPr>
          <a:xfrm>
            <a:off x="6096001" y="2136131"/>
            <a:ext cx="3048000" cy="2136131"/>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19" name="Image">
            <a:extLst>
              <a:ext uri="{FF2B5EF4-FFF2-40B4-BE49-F238E27FC236}">
                <a16:creationId xmlns:a16="http://schemas.microsoft.com/office/drawing/2014/main" id="{4250E550-F36E-4D62-A040-CBB7345317C6}"/>
              </a:ext>
            </a:extLst>
          </p:cNvPr>
          <p:cNvSpPr>
            <a:spLocks noGrp="1"/>
          </p:cNvSpPr>
          <p:nvPr>
            <p:ph type="pic" idx="38"/>
          </p:nvPr>
        </p:nvSpPr>
        <p:spPr>
          <a:xfrm>
            <a:off x="9144001" y="2136131"/>
            <a:ext cx="3048000" cy="2136131"/>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 name="Title 1">
            <a:extLst>
              <a:ext uri="{FF2B5EF4-FFF2-40B4-BE49-F238E27FC236}">
                <a16:creationId xmlns:a16="http://schemas.microsoft.com/office/drawing/2014/main" id="{4674D42F-F9A7-4699-BA62-B22677141957}"/>
              </a:ext>
            </a:extLst>
          </p:cNvPr>
          <p:cNvSpPr>
            <a:spLocks noGrp="1"/>
          </p:cNvSpPr>
          <p:nvPr>
            <p:ph type="title" hasCustomPrompt="1"/>
          </p:nvPr>
        </p:nvSpPr>
        <p:spPr>
          <a:xfrm>
            <a:off x="881837" y="5137417"/>
            <a:ext cx="4341494" cy="729984"/>
          </a:xfrm>
        </p:spPr>
        <p:txBody>
          <a:bodyPr anchor="t">
            <a:noAutofit/>
          </a:bodyPr>
          <a:lstStyle>
            <a:lvl1pPr rtl="0">
              <a:defRPr sz="2900">
                <a:solidFill>
                  <a:schemeClr val="bg1"/>
                </a:solidFill>
              </a:defRPr>
            </a:lvl1pPr>
          </a:lstStyle>
          <a:p>
            <a:r>
              <a:rPr lang="en-US"/>
              <a:t>Introduction statement</a:t>
            </a:r>
            <a:br>
              <a:rPr lang="en-US"/>
            </a:br>
            <a:r>
              <a:rPr lang="en-US"/>
              <a:t>lorem ipsum dolor sit </a:t>
            </a:r>
            <a:r>
              <a:rPr lang="en-US" err="1"/>
              <a:t>amet</a:t>
            </a:r>
            <a:endParaRPr lang="de-DE"/>
          </a:p>
        </p:txBody>
      </p:sp>
      <p:sp>
        <p:nvSpPr>
          <p:cNvPr id="4" name="Footer Placeholder 3">
            <a:extLst>
              <a:ext uri="{FF2B5EF4-FFF2-40B4-BE49-F238E27FC236}">
                <a16:creationId xmlns:a16="http://schemas.microsoft.com/office/drawing/2014/main" id="{6EF27B1D-489E-400A-AA56-B10B307A443E}"/>
              </a:ext>
            </a:extLst>
          </p:cNvPr>
          <p:cNvSpPr>
            <a:spLocks noGrp="1"/>
          </p:cNvSpPr>
          <p:nvPr>
            <p:ph type="ftr" sz="quarter" idx="11"/>
          </p:nvPr>
        </p:nvSpPr>
        <p:spPr/>
        <p:txBody>
          <a:bodyPr/>
          <a:lstStyle/>
          <a:p>
            <a:r>
              <a:rPr lang="en-US"/>
              <a:t>© confidential 2022 | frog Part of Capgemini Invent</a:t>
            </a:r>
            <a:endParaRPr lang="de-DE"/>
          </a:p>
        </p:txBody>
      </p:sp>
      <p:sp>
        <p:nvSpPr>
          <p:cNvPr id="5" name="Slide Number Placeholder 4">
            <a:extLst>
              <a:ext uri="{FF2B5EF4-FFF2-40B4-BE49-F238E27FC236}">
                <a16:creationId xmlns:a16="http://schemas.microsoft.com/office/drawing/2014/main" id="{1348FBAA-B2E1-4D42-81DF-9E581539B1D9}"/>
              </a:ext>
            </a:extLst>
          </p:cNvPr>
          <p:cNvSpPr>
            <a:spLocks noGrp="1"/>
          </p:cNvSpPr>
          <p:nvPr>
            <p:ph type="sldNum" sz="quarter" idx="12"/>
          </p:nvPr>
        </p:nvSpPr>
        <p:spPr/>
        <p:txBody>
          <a:bodyPr/>
          <a:lstStyle/>
          <a:p>
            <a:fld id="{F4562D32-726A-4413-ACA3-4E6BD640C7C8}" type="slidenum">
              <a:rPr lang="de-DE" smtClean="0"/>
              <a:pPr/>
              <a:t>‹#›</a:t>
            </a:fld>
            <a:endParaRPr lang="de-DE"/>
          </a:p>
        </p:txBody>
      </p:sp>
      <p:sp>
        <p:nvSpPr>
          <p:cNvPr id="9" name="Text Placeholder 8">
            <a:extLst>
              <a:ext uri="{FF2B5EF4-FFF2-40B4-BE49-F238E27FC236}">
                <a16:creationId xmlns:a16="http://schemas.microsoft.com/office/drawing/2014/main" id="{40445155-DC1B-46E6-B1BE-87E89CF8E2E5}"/>
              </a:ext>
            </a:extLst>
          </p:cNvPr>
          <p:cNvSpPr>
            <a:spLocks noGrp="1"/>
          </p:cNvSpPr>
          <p:nvPr>
            <p:ph type="body" sz="quarter" idx="27" hasCustomPrompt="1"/>
          </p:nvPr>
        </p:nvSpPr>
        <p:spPr>
          <a:xfrm>
            <a:off x="6049276" y="5267325"/>
            <a:ext cx="5255312" cy="963815"/>
          </a:xfrm>
        </p:spPr>
        <p:txBody>
          <a:bodyPr wrap="square">
            <a:noAutofit/>
          </a:bodyPr>
          <a:lstStyle>
            <a:lvl1pPr rtl="0">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labore et dolore magna </a:t>
            </a:r>
            <a:r>
              <a:rPr lang="en-US" err="1"/>
              <a:t>aliquyam</a:t>
            </a:r>
            <a:r>
              <a:rPr lang="en-US"/>
              <a:t> </a:t>
            </a:r>
            <a:r>
              <a:rPr lang="en-US" err="1"/>
              <a:t>erat</a:t>
            </a:r>
            <a:r>
              <a:rPr lang="en-US"/>
              <a:t>, sed diam </a:t>
            </a:r>
            <a:r>
              <a:rPr lang="en-US" err="1"/>
              <a:t>voluptua</a:t>
            </a:r>
            <a:r>
              <a:rPr lang="en-US"/>
              <a:t>. At </a:t>
            </a:r>
            <a:r>
              <a:rPr lang="en-US" err="1"/>
              <a:t>vero</a:t>
            </a:r>
            <a:r>
              <a:rPr lang="en-US"/>
              <a:t> </a:t>
            </a:r>
            <a:r>
              <a:rPr lang="en-US" err="1"/>
              <a:t>eos</a:t>
            </a:r>
            <a:r>
              <a:rPr lang="en-US"/>
              <a:t> et </a:t>
            </a:r>
            <a:r>
              <a:rPr lang="en-US" err="1"/>
              <a:t>accusam</a:t>
            </a:r>
            <a:r>
              <a:rPr lang="en-US"/>
              <a:t> et </a:t>
            </a:r>
            <a:r>
              <a:rPr lang="en-US" err="1"/>
              <a:t>justo</a:t>
            </a:r>
            <a:r>
              <a:rPr lang="en-US"/>
              <a:t> duo.</a:t>
            </a:r>
            <a:endParaRPr lang="de-DE"/>
          </a:p>
        </p:txBody>
      </p:sp>
      <p:grpSp>
        <p:nvGrpSpPr>
          <p:cNvPr id="20" name="Group">
            <a:extLst>
              <a:ext uri="{FF2B5EF4-FFF2-40B4-BE49-F238E27FC236}">
                <a16:creationId xmlns:a16="http://schemas.microsoft.com/office/drawing/2014/main" id="{6C902F66-8BA3-4AF4-A8F9-35EBAB7D771F}"/>
              </a:ext>
            </a:extLst>
          </p:cNvPr>
          <p:cNvGrpSpPr/>
          <p:nvPr userDrawn="1"/>
        </p:nvGrpSpPr>
        <p:grpSpPr>
          <a:xfrm>
            <a:off x="442725" y="6414910"/>
            <a:ext cx="442827" cy="442827"/>
            <a:chOff x="0" y="0"/>
            <a:chExt cx="885651" cy="885651"/>
          </a:xfrm>
        </p:grpSpPr>
        <p:sp>
          <p:nvSpPr>
            <p:cNvPr id="21" name="Square">
              <a:extLst>
                <a:ext uri="{FF2B5EF4-FFF2-40B4-BE49-F238E27FC236}">
                  <a16:creationId xmlns:a16="http://schemas.microsoft.com/office/drawing/2014/main" id="{555A5894-122D-4CE3-ADC4-D6DD07098378}"/>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22" name="Image">
              <a:extLst>
                <a:ext uri="{FF2B5EF4-FFF2-40B4-BE49-F238E27FC236}">
                  <a16:creationId xmlns:a16="http://schemas.microsoft.com/office/drawing/2014/main" id="{76E1746A-75B4-4185-9D4E-7F9F3C9A075D}"/>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3718525707"/>
      </p:ext>
    </p:extLst>
  </p:cSld>
  <p:clrMapOvr>
    <a:masterClrMapping/>
  </p:clrMapOvr>
  <p:transition spd="med"/>
  <p:extLst>
    <p:ext uri="{DCECCB84-F9BA-43D5-87BE-67443E8EF086}">
      <p15:sldGuideLst xmlns:p15="http://schemas.microsoft.com/office/powerpoint/2012/main">
        <p15:guide id="1" orient="horz" pos="686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mage grid v.2">
    <p:spTree>
      <p:nvGrpSpPr>
        <p:cNvPr id="1" name=""/>
        <p:cNvGrpSpPr/>
        <p:nvPr/>
      </p:nvGrpSpPr>
      <p:grpSpPr>
        <a:xfrm>
          <a:off x="0" y="0"/>
          <a:ext cx="0" cy="0"/>
          <a:chOff x="0" y="0"/>
          <a:chExt cx="0" cy="0"/>
        </a:xfrm>
      </p:grpSpPr>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 y="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34" name="Image">
            <a:extLst>
              <a:ext uri="{FF2B5EF4-FFF2-40B4-BE49-F238E27FC236}">
                <a16:creationId xmlns:a16="http://schemas.microsoft.com/office/drawing/2014/main" id="{5536616E-66C7-4D39-9945-D724101ADF22}"/>
              </a:ext>
            </a:extLst>
          </p:cNvPr>
          <p:cNvSpPr>
            <a:spLocks noGrp="1"/>
          </p:cNvSpPr>
          <p:nvPr>
            <p:ph type="pic" idx="40"/>
          </p:nvPr>
        </p:nvSpPr>
        <p:spPr>
          <a:xfrm>
            <a:off x="8127999" y="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36" name="Image">
            <a:extLst>
              <a:ext uri="{FF2B5EF4-FFF2-40B4-BE49-F238E27FC236}">
                <a16:creationId xmlns:a16="http://schemas.microsoft.com/office/drawing/2014/main" id="{3A452876-350C-48BE-9CE8-8A8A2F2B5937}"/>
              </a:ext>
            </a:extLst>
          </p:cNvPr>
          <p:cNvSpPr>
            <a:spLocks noGrp="1"/>
          </p:cNvSpPr>
          <p:nvPr>
            <p:ph type="pic" idx="42"/>
          </p:nvPr>
        </p:nvSpPr>
        <p:spPr>
          <a:xfrm>
            <a:off x="4064000" y="342900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4958667" y="681712"/>
            <a:ext cx="2274666" cy="461665"/>
          </a:xfrm>
        </p:spPr>
        <p:txBody>
          <a:bodyPr wrap="square" anchor="t">
            <a:noAutofit/>
          </a:bodyPr>
          <a:lstStyle>
            <a:lvl1pPr algn="ctr">
              <a:lnSpc>
                <a:spcPct val="90000"/>
              </a:lnSpc>
              <a:defRPr sz="3600">
                <a:latin typeface="+mj-lt"/>
              </a:defRPr>
            </a:lvl1pPr>
          </a:lstStyle>
          <a:p>
            <a:pPr lvl="0"/>
            <a:r>
              <a:rPr lang="en-US"/>
              <a:t>Sub-title</a:t>
            </a:r>
            <a:endParaRPr lang="de-DE"/>
          </a:p>
        </p:txBody>
      </p:sp>
      <p:sp>
        <p:nvSpPr>
          <p:cNvPr id="27" name="Text Placeholder 8">
            <a:extLst>
              <a:ext uri="{FF2B5EF4-FFF2-40B4-BE49-F238E27FC236}">
                <a16:creationId xmlns:a16="http://schemas.microsoft.com/office/drawing/2014/main" id="{FBC5E866-6496-4C2B-8C80-44209EF18D2A}"/>
              </a:ext>
            </a:extLst>
          </p:cNvPr>
          <p:cNvSpPr>
            <a:spLocks noGrp="1"/>
          </p:cNvSpPr>
          <p:nvPr>
            <p:ph type="body" sz="quarter" idx="35" hasCustomPrompt="1"/>
          </p:nvPr>
        </p:nvSpPr>
        <p:spPr>
          <a:xfrm>
            <a:off x="4958667" y="1569745"/>
            <a:ext cx="2274666" cy="939552"/>
          </a:xfrm>
        </p:spPr>
        <p:txBody>
          <a:bodyPr wrap="square">
            <a:noAutofit/>
          </a:bodyPr>
          <a:lstStyle>
            <a:lvl1pPr algn="ct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9" name="Text Placeholder 8">
            <a:extLst>
              <a:ext uri="{FF2B5EF4-FFF2-40B4-BE49-F238E27FC236}">
                <a16:creationId xmlns:a16="http://schemas.microsoft.com/office/drawing/2014/main" id="{2D0D0587-A75C-41E9-8B3E-82E0CB1EF4CD}"/>
              </a:ext>
            </a:extLst>
          </p:cNvPr>
          <p:cNvSpPr>
            <a:spLocks noGrp="1"/>
          </p:cNvSpPr>
          <p:nvPr>
            <p:ph type="body" sz="quarter" idx="44" hasCustomPrompt="1"/>
          </p:nvPr>
        </p:nvSpPr>
        <p:spPr>
          <a:xfrm>
            <a:off x="9022667" y="4110713"/>
            <a:ext cx="2274666" cy="461665"/>
          </a:xfrm>
        </p:spPr>
        <p:txBody>
          <a:bodyPr wrap="square" anchor="t">
            <a:noAutofit/>
          </a:bodyPr>
          <a:lstStyle>
            <a:lvl1pPr algn="ctr">
              <a:lnSpc>
                <a:spcPct val="90000"/>
              </a:lnSpc>
              <a:defRPr sz="3600">
                <a:latin typeface="+mj-lt"/>
              </a:defRPr>
            </a:lvl1pPr>
          </a:lstStyle>
          <a:p>
            <a:pPr lvl="0"/>
            <a:r>
              <a:rPr lang="en-US"/>
              <a:t>Sub-title</a:t>
            </a:r>
            <a:endParaRPr lang="de-DE"/>
          </a:p>
        </p:txBody>
      </p:sp>
      <p:sp>
        <p:nvSpPr>
          <p:cNvPr id="40" name="Text Placeholder 8">
            <a:extLst>
              <a:ext uri="{FF2B5EF4-FFF2-40B4-BE49-F238E27FC236}">
                <a16:creationId xmlns:a16="http://schemas.microsoft.com/office/drawing/2014/main" id="{146F1922-40CE-4669-899D-DCDB27BD0B32}"/>
              </a:ext>
            </a:extLst>
          </p:cNvPr>
          <p:cNvSpPr>
            <a:spLocks noGrp="1"/>
          </p:cNvSpPr>
          <p:nvPr>
            <p:ph type="body" sz="quarter" idx="45" hasCustomPrompt="1"/>
          </p:nvPr>
        </p:nvSpPr>
        <p:spPr>
          <a:xfrm>
            <a:off x="9022667" y="4998746"/>
            <a:ext cx="2274666" cy="939552"/>
          </a:xfrm>
        </p:spPr>
        <p:txBody>
          <a:bodyPr wrap="square">
            <a:noAutofit/>
          </a:bodyPr>
          <a:lstStyle>
            <a:lvl1pPr algn="ct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9" name="Text Placeholder 8">
            <a:extLst>
              <a:ext uri="{FF2B5EF4-FFF2-40B4-BE49-F238E27FC236}">
                <a16:creationId xmlns:a16="http://schemas.microsoft.com/office/drawing/2014/main" id="{E88CE591-5D77-43F9-85E7-B689820D79DB}"/>
              </a:ext>
            </a:extLst>
          </p:cNvPr>
          <p:cNvSpPr>
            <a:spLocks noGrp="1"/>
          </p:cNvSpPr>
          <p:nvPr>
            <p:ph type="body" sz="quarter" idx="46" hasCustomPrompt="1"/>
          </p:nvPr>
        </p:nvSpPr>
        <p:spPr>
          <a:xfrm>
            <a:off x="894666" y="4110713"/>
            <a:ext cx="2274666" cy="461665"/>
          </a:xfrm>
        </p:spPr>
        <p:txBody>
          <a:bodyPr wrap="square" anchor="t">
            <a:noAutofit/>
          </a:bodyPr>
          <a:lstStyle>
            <a:lvl1pPr algn="ctr">
              <a:lnSpc>
                <a:spcPct val="90000"/>
              </a:lnSpc>
              <a:defRPr sz="3600">
                <a:latin typeface="+mj-lt"/>
              </a:defRPr>
            </a:lvl1pPr>
          </a:lstStyle>
          <a:p>
            <a:pPr lvl="0"/>
            <a:r>
              <a:rPr lang="en-US"/>
              <a:t>Sub-title</a:t>
            </a:r>
            <a:endParaRPr lang="de-DE"/>
          </a:p>
        </p:txBody>
      </p:sp>
      <p:sp>
        <p:nvSpPr>
          <p:cNvPr id="20" name="Text Placeholder 8">
            <a:extLst>
              <a:ext uri="{FF2B5EF4-FFF2-40B4-BE49-F238E27FC236}">
                <a16:creationId xmlns:a16="http://schemas.microsoft.com/office/drawing/2014/main" id="{FABB540C-B342-4329-B185-4AB92C9AAEA2}"/>
              </a:ext>
            </a:extLst>
          </p:cNvPr>
          <p:cNvSpPr>
            <a:spLocks noGrp="1"/>
          </p:cNvSpPr>
          <p:nvPr>
            <p:ph type="body" sz="quarter" idx="47" hasCustomPrompt="1"/>
          </p:nvPr>
        </p:nvSpPr>
        <p:spPr>
          <a:xfrm>
            <a:off x="894667" y="4998746"/>
            <a:ext cx="2274666" cy="939552"/>
          </a:xfrm>
        </p:spPr>
        <p:txBody>
          <a:bodyPr wrap="square">
            <a:noAutofit/>
          </a:bodyPr>
          <a:lstStyle>
            <a:lvl1pPr algn="ctr">
              <a:lnSpc>
                <a:spcPct val="130000"/>
              </a:lnSpc>
              <a:defRPr sz="1200"/>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Tree>
    <p:extLst>
      <p:ext uri="{BB962C8B-B14F-4D97-AF65-F5344CB8AC3E}">
        <p14:creationId xmlns:p14="http://schemas.microsoft.com/office/powerpoint/2010/main" val="3717892536"/>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grid v.2 copy">
    <p:bg>
      <p:bgPr>
        <a:solidFill>
          <a:schemeClr val="tx1"/>
        </a:solidFill>
        <a:effectLst/>
      </p:bgPr>
    </p:bg>
    <p:spTree>
      <p:nvGrpSpPr>
        <p:cNvPr id="1" name=""/>
        <p:cNvGrpSpPr/>
        <p:nvPr/>
      </p:nvGrpSpPr>
      <p:grpSpPr>
        <a:xfrm>
          <a:off x="0" y="0"/>
          <a:ext cx="0" cy="0"/>
          <a:chOff x="0" y="0"/>
          <a:chExt cx="0" cy="0"/>
        </a:xfrm>
      </p:grpSpPr>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1" y="0"/>
            <a:ext cx="4064000" cy="3429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34" name="Image">
            <a:extLst>
              <a:ext uri="{FF2B5EF4-FFF2-40B4-BE49-F238E27FC236}">
                <a16:creationId xmlns:a16="http://schemas.microsoft.com/office/drawing/2014/main" id="{5536616E-66C7-4D39-9945-D724101ADF22}"/>
              </a:ext>
            </a:extLst>
          </p:cNvPr>
          <p:cNvSpPr>
            <a:spLocks noGrp="1"/>
          </p:cNvSpPr>
          <p:nvPr>
            <p:ph type="pic" idx="40"/>
          </p:nvPr>
        </p:nvSpPr>
        <p:spPr>
          <a:xfrm>
            <a:off x="8127999" y="0"/>
            <a:ext cx="4064000" cy="3429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36" name="Image">
            <a:extLst>
              <a:ext uri="{FF2B5EF4-FFF2-40B4-BE49-F238E27FC236}">
                <a16:creationId xmlns:a16="http://schemas.microsoft.com/office/drawing/2014/main" id="{3A452876-350C-48BE-9CE8-8A8A2F2B5937}"/>
              </a:ext>
            </a:extLst>
          </p:cNvPr>
          <p:cNvSpPr>
            <a:spLocks noGrp="1"/>
          </p:cNvSpPr>
          <p:nvPr>
            <p:ph type="pic" idx="42"/>
          </p:nvPr>
        </p:nvSpPr>
        <p:spPr>
          <a:xfrm>
            <a:off x="4064000" y="3429000"/>
            <a:ext cx="4064000" cy="3429000"/>
          </a:xfrm>
          <a:prstGeom prst="rect">
            <a:avLst/>
          </a:prstGeom>
          <a:pattFill prst="pct90">
            <a:fgClr>
              <a:schemeClr val="tx1"/>
            </a:fgClr>
            <a:bgClr>
              <a:schemeClr val="accent5"/>
            </a:bgClr>
          </a:pattFill>
        </p:spPr>
        <p:txBody>
          <a:bodyPr lIns="91439" tIns="45719" rIns="91439" bIns="45719">
            <a:noAutofit/>
          </a:bodyPr>
          <a:lstStyle>
            <a:lvl1pPr algn="ctr">
              <a:defRPr>
                <a:solidFill>
                  <a:schemeClr val="bg1"/>
                </a:solidFill>
              </a:defRPr>
            </a:lvl1pPr>
          </a:lstStyle>
          <a:p>
            <a:r>
              <a:rPr lang="en-GB"/>
              <a:t>Click icon to add picture</a:t>
            </a:r>
            <a:endParaRPr/>
          </a:p>
        </p:txBody>
      </p:sp>
      <p:sp>
        <p:nvSpPr>
          <p:cNvPr id="28" name="Text Placeholder 8">
            <a:extLst>
              <a:ext uri="{FF2B5EF4-FFF2-40B4-BE49-F238E27FC236}">
                <a16:creationId xmlns:a16="http://schemas.microsoft.com/office/drawing/2014/main" id="{6BA66A7D-8805-497C-A30F-9C02798E7DC0}"/>
              </a:ext>
            </a:extLst>
          </p:cNvPr>
          <p:cNvSpPr>
            <a:spLocks noGrp="1"/>
          </p:cNvSpPr>
          <p:nvPr>
            <p:ph type="body" sz="quarter" idx="36" hasCustomPrompt="1"/>
          </p:nvPr>
        </p:nvSpPr>
        <p:spPr>
          <a:xfrm>
            <a:off x="4958667" y="681712"/>
            <a:ext cx="2274666" cy="461665"/>
          </a:xfrm>
        </p:spPr>
        <p:txBody>
          <a:bodyPr wrap="square" anchor="t">
            <a:noAutofit/>
          </a:bodyPr>
          <a:lstStyle>
            <a:lvl1pPr algn="ctr">
              <a:lnSpc>
                <a:spcPct val="90000"/>
              </a:lnSpc>
              <a:defRPr sz="3600">
                <a:solidFill>
                  <a:schemeClr val="bg1"/>
                </a:solidFill>
                <a:latin typeface="+mj-lt"/>
              </a:defRPr>
            </a:lvl1pPr>
          </a:lstStyle>
          <a:p>
            <a:pPr lvl="0"/>
            <a:r>
              <a:rPr lang="en-US"/>
              <a:t>Sub-title</a:t>
            </a:r>
            <a:endParaRPr lang="de-DE"/>
          </a:p>
        </p:txBody>
      </p:sp>
      <p:sp>
        <p:nvSpPr>
          <p:cNvPr id="27" name="Text Placeholder 8">
            <a:extLst>
              <a:ext uri="{FF2B5EF4-FFF2-40B4-BE49-F238E27FC236}">
                <a16:creationId xmlns:a16="http://schemas.microsoft.com/office/drawing/2014/main" id="{FBC5E866-6496-4C2B-8C80-44209EF18D2A}"/>
              </a:ext>
            </a:extLst>
          </p:cNvPr>
          <p:cNvSpPr>
            <a:spLocks noGrp="1"/>
          </p:cNvSpPr>
          <p:nvPr>
            <p:ph type="body" sz="quarter" idx="35" hasCustomPrompt="1"/>
          </p:nvPr>
        </p:nvSpPr>
        <p:spPr>
          <a:xfrm>
            <a:off x="4958667" y="1569745"/>
            <a:ext cx="2274666" cy="939552"/>
          </a:xfrm>
        </p:spPr>
        <p:txBody>
          <a:bodyPr wrap="square">
            <a:noAutofit/>
          </a:bodyPr>
          <a:lstStyle>
            <a:lvl1pPr algn="ct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39" name="Text Placeholder 8">
            <a:extLst>
              <a:ext uri="{FF2B5EF4-FFF2-40B4-BE49-F238E27FC236}">
                <a16:creationId xmlns:a16="http://schemas.microsoft.com/office/drawing/2014/main" id="{2D0D0587-A75C-41E9-8B3E-82E0CB1EF4CD}"/>
              </a:ext>
            </a:extLst>
          </p:cNvPr>
          <p:cNvSpPr>
            <a:spLocks noGrp="1"/>
          </p:cNvSpPr>
          <p:nvPr>
            <p:ph type="body" sz="quarter" idx="44" hasCustomPrompt="1"/>
          </p:nvPr>
        </p:nvSpPr>
        <p:spPr>
          <a:xfrm>
            <a:off x="9022667" y="4110713"/>
            <a:ext cx="2274666" cy="461665"/>
          </a:xfrm>
        </p:spPr>
        <p:txBody>
          <a:bodyPr wrap="square" anchor="t">
            <a:noAutofit/>
          </a:bodyPr>
          <a:lstStyle>
            <a:lvl1pPr algn="ctr">
              <a:lnSpc>
                <a:spcPct val="90000"/>
              </a:lnSpc>
              <a:defRPr sz="3600">
                <a:solidFill>
                  <a:schemeClr val="bg1"/>
                </a:solidFill>
                <a:latin typeface="+mj-lt"/>
              </a:defRPr>
            </a:lvl1pPr>
          </a:lstStyle>
          <a:p>
            <a:pPr lvl="0"/>
            <a:r>
              <a:rPr lang="en-US"/>
              <a:t>Sub-title</a:t>
            </a:r>
            <a:endParaRPr lang="de-DE"/>
          </a:p>
        </p:txBody>
      </p:sp>
      <p:sp>
        <p:nvSpPr>
          <p:cNvPr id="40" name="Text Placeholder 8">
            <a:extLst>
              <a:ext uri="{FF2B5EF4-FFF2-40B4-BE49-F238E27FC236}">
                <a16:creationId xmlns:a16="http://schemas.microsoft.com/office/drawing/2014/main" id="{146F1922-40CE-4669-899D-DCDB27BD0B32}"/>
              </a:ext>
            </a:extLst>
          </p:cNvPr>
          <p:cNvSpPr>
            <a:spLocks noGrp="1"/>
          </p:cNvSpPr>
          <p:nvPr>
            <p:ph type="body" sz="quarter" idx="45" hasCustomPrompt="1"/>
          </p:nvPr>
        </p:nvSpPr>
        <p:spPr>
          <a:xfrm>
            <a:off x="9022667" y="4998746"/>
            <a:ext cx="2274666" cy="939552"/>
          </a:xfrm>
        </p:spPr>
        <p:txBody>
          <a:bodyPr wrap="square">
            <a:noAutofit/>
          </a:bodyPr>
          <a:lstStyle>
            <a:lvl1pPr algn="ct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9" name="Text Placeholder 8">
            <a:extLst>
              <a:ext uri="{FF2B5EF4-FFF2-40B4-BE49-F238E27FC236}">
                <a16:creationId xmlns:a16="http://schemas.microsoft.com/office/drawing/2014/main" id="{E88CE591-5D77-43F9-85E7-B689820D79DB}"/>
              </a:ext>
            </a:extLst>
          </p:cNvPr>
          <p:cNvSpPr>
            <a:spLocks noGrp="1"/>
          </p:cNvSpPr>
          <p:nvPr>
            <p:ph type="body" sz="quarter" idx="46" hasCustomPrompt="1"/>
          </p:nvPr>
        </p:nvSpPr>
        <p:spPr>
          <a:xfrm>
            <a:off x="894666" y="4110713"/>
            <a:ext cx="2274666" cy="461665"/>
          </a:xfrm>
        </p:spPr>
        <p:txBody>
          <a:bodyPr wrap="square" anchor="t">
            <a:noAutofit/>
          </a:bodyPr>
          <a:lstStyle>
            <a:lvl1pPr algn="ctr">
              <a:lnSpc>
                <a:spcPct val="90000"/>
              </a:lnSpc>
              <a:defRPr sz="3600">
                <a:solidFill>
                  <a:schemeClr val="bg1"/>
                </a:solidFill>
                <a:latin typeface="+mj-lt"/>
              </a:defRPr>
            </a:lvl1pPr>
          </a:lstStyle>
          <a:p>
            <a:pPr lvl="0"/>
            <a:r>
              <a:rPr lang="en-US"/>
              <a:t>Sub-title</a:t>
            </a:r>
            <a:endParaRPr lang="de-DE"/>
          </a:p>
        </p:txBody>
      </p:sp>
      <p:sp>
        <p:nvSpPr>
          <p:cNvPr id="20" name="Text Placeholder 8">
            <a:extLst>
              <a:ext uri="{FF2B5EF4-FFF2-40B4-BE49-F238E27FC236}">
                <a16:creationId xmlns:a16="http://schemas.microsoft.com/office/drawing/2014/main" id="{FABB540C-B342-4329-B185-4AB92C9AAEA2}"/>
              </a:ext>
            </a:extLst>
          </p:cNvPr>
          <p:cNvSpPr>
            <a:spLocks noGrp="1"/>
          </p:cNvSpPr>
          <p:nvPr>
            <p:ph type="body" sz="quarter" idx="47" hasCustomPrompt="1"/>
          </p:nvPr>
        </p:nvSpPr>
        <p:spPr>
          <a:xfrm>
            <a:off x="894667" y="4998746"/>
            <a:ext cx="2274666" cy="939552"/>
          </a:xfrm>
        </p:spPr>
        <p:txBody>
          <a:bodyPr wrap="square">
            <a:noAutofit/>
          </a:bodyPr>
          <a:lstStyle>
            <a:lvl1pPr algn="ctr">
              <a:lnSpc>
                <a:spcPct val="130000"/>
              </a:lnSpc>
              <a:defRPr sz="1200">
                <a:solidFill>
                  <a:schemeClr val="bg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grpSp>
        <p:nvGrpSpPr>
          <p:cNvPr id="12" name="Group">
            <a:extLst>
              <a:ext uri="{FF2B5EF4-FFF2-40B4-BE49-F238E27FC236}">
                <a16:creationId xmlns:a16="http://schemas.microsoft.com/office/drawing/2014/main" id="{9C91FDA8-9605-456F-ABC9-169C0A11F995}"/>
              </a:ext>
            </a:extLst>
          </p:cNvPr>
          <p:cNvGrpSpPr/>
          <p:nvPr userDrawn="1"/>
        </p:nvGrpSpPr>
        <p:grpSpPr>
          <a:xfrm>
            <a:off x="442725" y="6414910"/>
            <a:ext cx="442827" cy="442827"/>
            <a:chOff x="0" y="0"/>
            <a:chExt cx="885651" cy="885651"/>
          </a:xfrm>
        </p:grpSpPr>
        <p:sp>
          <p:nvSpPr>
            <p:cNvPr id="13" name="Square">
              <a:extLst>
                <a:ext uri="{FF2B5EF4-FFF2-40B4-BE49-F238E27FC236}">
                  <a16:creationId xmlns:a16="http://schemas.microsoft.com/office/drawing/2014/main" id="{3855C323-288F-41CC-8946-246D63B1794A}"/>
                </a:ext>
              </a:extLst>
            </p:cNvPr>
            <p:cNvSpPr/>
            <p:nvPr/>
          </p:nvSpPr>
          <p:spPr>
            <a:xfrm>
              <a:off x="0" y="0"/>
              <a:ext cx="885652" cy="885652"/>
            </a:xfrm>
            <a:prstGeom prst="rect">
              <a:avLst/>
            </a:prstGeom>
            <a:solidFill>
              <a:srgbClr val="FFFFFF"/>
            </a:solidFill>
            <a:ln w="12700" cap="flat">
              <a:noFill/>
              <a:miter lim="400000"/>
            </a:ln>
            <a:effectLst/>
          </p:spPr>
          <p:txBody>
            <a:bodyPr wrap="square" lIns="50800" tIns="50800" rIns="50800" bIns="50800" numCol="1" anchor="ctr">
              <a:noAutofit/>
            </a:bodyPr>
            <a:lstStyle/>
            <a:p>
              <a:pPr marR="0" defTabSz="411480">
                <a:lnSpc>
                  <a:spcPct val="130000"/>
                </a:lnSpc>
                <a:defRPr>
                  <a:uFillTx/>
                </a:defRPr>
              </a:pPr>
              <a:endParaRPr sz="900"/>
            </a:p>
          </p:txBody>
        </p:sp>
        <p:pic>
          <p:nvPicPr>
            <p:cNvPr id="14" name="Image">
              <a:extLst>
                <a:ext uri="{FF2B5EF4-FFF2-40B4-BE49-F238E27FC236}">
                  <a16:creationId xmlns:a16="http://schemas.microsoft.com/office/drawing/2014/main" id="{73622A80-8901-42AA-A0D4-C723B8B7E541}"/>
                </a:ext>
              </a:extLst>
            </p:cNvPr>
            <p:cNvPicPr>
              <a:picLocks noChangeAspect="1"/>
            </p:cNvPicPr>
            <p:nvPr/>
          </p:nvPicPr>
          <p:blipFill>
            <a:blip r:embed="rId2"/>
            <a:stretch>
              <a:fillRect/>
            </a:stretch>
          </p:blipFill>
          <p:spPr>
            <a:xfrm>
              <a:off x="116766" y="274801"/>
              <a:ext cx="652120" cy="412249"/>
            </a:xfrm>
            <a:prstGeom prst="rect">
              <a:avLst/>
            </a:prstGeom>
            <a:ln w="12700" cap="flat">
              <a:noFill/>
              <a:miter lim="400000"/>
            </a:ln>
            <a:effectLst/>
          </p:spPr>
        </p:pic>
      </p:grpSp>
    </p:spTree>
    <p:extLst>
      <p:ext uri="{BB962C8B-B14F-4D97-AF65-F5344CB8AC3E}">
        <p14:creationId xmlns:p14="http://schemas.microsoft.com/office/powerpoint/2010/main" val="2469639440"/>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grid v.2 (W)">
    <p:bg>
      <p:bgPr>
        <a:solidFill>
          <a:schemeClr val="bg1"/>
        </a:solidFill>
        <a:effectLst/>
      </p:bgPr>
    </p:bg>
    <p:spTree>
      <p:nvGrpSpPr>
        <p:cNvPr id="1" name=""/>
        <p:cNvGrpSpPr/>
        <p:nvPr/>
      </p:nvGrpSpPr>
      <p:grpSpPr>
        <a:xfrm>
          <a:off x="0" y="0"/>
          <a:ext cx="0" cy="0"/>
          <a:chOff x="0" y="0"/>
          <a:chExt cx="0" cy="0"/>
        </a:xfrm>
      </p:grpSpPr>
      <p:sp>
        <p:nvSpPr>
          <p:cNvPr id="17" name="Image">
            <a:extLst>
              <a:ext uri="{FF2B5EF4-FFF2-40B4-BE49-F238E27FC236}">
                <a16:creationId xmlns:a16="http://schemas.microsoft.com/office/drawing/2014/main" id="{24736961-ED22-4E4A-BCE9-84CFDD4B079E}"/>
              </a:ext>
            </a:extLst>
          </p:cNvPr>
          <p:cNvSpPr>
            <a:spLocks noGrp="1"/>
          </p:cNvSpPr>
          <p:nvPr>
            <p:ph type="pic" idx="31"/>
          </p:nvPr>
        </p:nvSpPr>
        <p:spPr>
          <a:xfrm>
            <a:off x="4063999" y="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34" name="Image">
            <a:extLst>
              <a:ext uri="{FF2B5EF4-FFF2-40B4-BE49-F238E27FC236}">
                <a16:creationId xmlns:a16="http://schemas.microsoft.com/office/drawing/2014/main" id="{5536616E-66C7-4D39-9945-D724101ADF22}"/>
              </a:ext>
            </a:extLst>
          </p:cNvPr>
          <p:cNvSpPr>
            <a:spLocks noGrp="1"/>
          </p:cNvSpPr>
          <p:nvPr>
            <p:ph type="pic" idx="40"/>
          </p:nvPr>
        </p:nvSpPr>
        <p:spPr>
          <a:xfrm>
            <a:off x="8127999" y="342900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sp>
        <p:nvSpPr>
          <p:cNvPr id="36" name="Image">
            <a:extLst>
              <a:ext uri="{FF2B5EF4-FFF2-40B4-BE49-F238E27FC236}">
                <a16:creationId xmlns:a16="http://schemas.microsoft.com/office/drawing/2014/main" id="{3A452876-350C-48BE-9CE8-8A8A2F2B5937}"/>
              </a:ext>
            </a:extLst>
          </p:cNvPr>
          <p:cNvSpPr>
            <a:spLocks noGrp="1"/>
          </p:cNvSpPr>
          <p:nvPr>
            <p:ph type="pic" idx="42"/>
          </p:nvPr>
        </p:nvSpPr>
        <p:spPr>
          <a:xfrm>
            <a:off x="-1" y="3429000"/>
            <a:ext cx="4064000" cy="3429000"/>
          </a:xfrm>
          <a:prstGeom prst="rect">
            <a:avLst/>
          </a:prstGeom>
          <a:solidFill>
            <a:schemeClr val="accent6"/>
          </a:solidFill>
        </p:spPr>
        <p:txBody>
          <a:bodyPr lIns="91439" tIns="45719" rIns="91439" bIns="45719">
            <a:noAutofit/>
          </a:bodyPr>
          <a:lstStyle>
            <a:lvl1pPr algn="ctr">
              <a:defRPr/>
            </a:lvl1pPr>
          </a:lstStyle>
          <a:p>
            <a:r>
              <a:rPr lang="en-GB"/>
              <a:t>Click icon to add picture</a:t>
            </a:r>
            <a:endParaRPr/>
          </a:p>
        </p:txBody>
      </p:sp>
      <p:pic>
        <p:nvPicPr>
          <p:cNvPr id="7" name="friedolin_WB.jpg">
            <a:extLst>
              <a:ext uri="{FF2B5EF4-FFF2-40B4-BE49-F238E27FC236}">
                <a16:creationId xmlns:a16="http://schemas.microsoft.com/office/drawing/2014/main" id="{B301134B-84CD-4E1C-AFAE-1C6D5611FC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2461" y="6414645"/>
            <a:ext cx="443356" cy="443356"/>
          </a:xfrm>
          <a:prstGeom prst="rect">
            <a:avLst/>
          </a:prstGeom>
          <a:ln w="12700">
            <a:miter lim="400000"/>
          </a:ln>
        </p:spPr>
      </p:pic>
      <p:sp>
        <p:nvSpPr>
          <p:cNvPr id="39" name="Text Placeholder 8">
            <a:extLst>
              <a:ext uri="{FF2B5EF4-FFF2-40B4-BE49-F238E27FC236}">
                <a16:creationId xmlns:a16="http://schemas.microsoft.com/office/drawing/2014/main" id="{2D0D0587-A75C-41E9-8B3E-82E0CB1EF4CD}"/>
              </a:ext>
            </a:extLst>
          </p:cNvPr>
          <p:cNvSpPr>
            <a:spLocks noGrp="1"/>
          </p:cNvSpPr>
          <p:nvPr>
            <p:ph type="body" sz="quarter" idx="44" hasCustomPrompt="1"/>
          </p:nvPr>
        </p:nvSpPr>
        <p:spPr>
          <a:xfrm>
            <a:off x="9022667" y="681712"/>
            <a:ext cx="2274666" cy="461665"/>
          </a:xfrm>
        </p:spPr>
        <p:txBody>
          <a:bodyPr wrap="square" anchor="t">
            <a:noAutofit/>
          </a:bodyPr>
          <a:lstStyle>
            <a:lvl1pPr algn="ctr">
              <a:lnSpc>
                <a:spcPct val="90000"/>
              </a:lnSpc>
              <a:defRPr sz="3600">
                <a:solidFill>
                  <a:schemeClr val="tx1"/>
                </a:solidFill>
                <a:latin typeface="+mj-lt"/>
              </a:defRPr>
            </a:lvl1pPr>
          </a:lstStyle>
          <a:p>
            <a:pPr lvl="0"/>
            <a:r>
              <a:rPr lang="en-US"/>
              <a:t>Sub-title</a:t>
            </a:r>
            <a:endParaRPr lang="de-DE"/>
          </a:p>
        </p:txBody>
      </p:sp>
      <p:sp>
        <p:nvSpPr>
          <p:cNvPr id="40" name="Text Placeholder 8">
            <a:extLst>
              <a:ext uri="{FF2B5EF4-FFF2-40B4-BE49-F238E27FC236}">
                <a16:creationId xmlns:a16="http://schemas.microsoft.com/office/drawing/2014/main" id="{146F1922-40CE-4669-899D-DCDB27BD0B32}"/>
              </a:ext>
            </a:extLst>
          </p:cNvPr>
          <p:cNvSpPr>
            <a:spLocks noGrp="1"/>
          </p:cNvSpPr>
          <p:nvPr>
            <p:ph type="body" sz="quarter" idx="45" hasCustomPrompt="1"/>
          </p:nvPr>
        </p:nvSpPr>
        <p:spPr>
          <a:xfrm>
            <a:off x="9022667" y="1569745"/>
            <a:ext cx="2274666" cy="939552"/>
          </a:xfrm>
        </p:spPr>
        <p:txBody>
          <a:bodyPr wrap="square">
            <a:noAutofit/>
          </a:bodyPr>
          <a:lstStyle>
            <a:lvl1pPr algn="ctr">
              <a:lnSpc>
                <a:spcPct val="130000"/>
              </a:lnSpc>
              <a:defRPr sz="120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9" name="Text Placeholder 8">
            <a:extLst>
              <a:ext uri="{FF2B5EF4-FFF2-40B4-BE49-F238E27FC236}">
                <a16:creationId xmlns:a16="http://schemas.microsoft.com/office/drawing/2014/main" id="{E88CE591-5D77-43F9-85E7-B689820D79DB}"/>
              </a:ext>
            </a:extLst>
          </p:cNvPr>
          <p:cNvSpPr>
            <a:spLocks noGrp="1"/>
          </p:cNvSpPr>
          <p:nvPr>
            <p:ph type="body" sz="quarter" idx="46" hasCustomPrompt="1"/>
          </p:nvPr>
        </p:nvSpPr>
        <p:spPr>
          <a:xfrm>
            <a:off x="894666" y="681712"/>
            <a:ext cx="2274666" cy="461665"/>
          </a:xfrm>
        </p:spPr>
        <p:txBody>
          <a:bodyPr wrap="square" anchor="t">
            <a:noAutofit/>
          </a:bodyPr>
          <a:lstStyle>
            <a:lvl1pPr algn="ctr">
              <a:lnSpc>
                <a:spcPct val="90000"/>
              </a:lnSpc>
              <a:defRPr sz="3600">
                <a:solidFill>
                  <a:schemeClr val="tx1"/>
                </a:solidFill>
                <a:latin typeface="+mj-lt"/>
              </a:defRPr>
            </a:lvl1pPr>
          </a:lstStyle>
          <a:p>
            <a:pPr lvl="0"/>
            <a:r>
              <a:rPr lang="en-US"/>
              <a:t>Sub-title</a:t>
            </a:r>
            <a:endParaRPr lang="de-DE"/>
          </a:p>
        </p:txBody>
      </p:sp>
      <p:sp>
        <p:nvSpPr>
          <p:cNvPr id="20" name="Text Placeholder 8">
            <a:extLst>
              <a:ext uri="{FF2B5EF4-FFF2-40B4-BE49-F238E27FC236}">
                <a16:creationId xmlns:a16="http://schemas.microsoft.com/office/drawing/2014/main" id="{FABB540C-B342-4329-B185-4AB92C9AAEA2}"/>
              </a:ext>
            </a:extLst>
          </p:cNvPr>
          <p:cNvSpPr>
            <a:spLocks noGrp="1"/>
          </p:cNvSpPr>
          <p:nvPr>
            <p:ph type="body" sz="quarter" idx="47" hasCustomPrompt="1"/>
          </p:nvPr>
        </p:nvSpPr>
        <p:spPr>
          <a:xfrm>
            <a:off x="894667" y="1569745"/>
            <a:ext cx="2274666" cy="939552"/>
          </a:xfrm>
        </p:spPr>
        <p:txBody>
          <a:bodyPr wrap="square">
            <a:noAutofit/>
          </a:bodyPr>
          <a:lstStyle>
            <a:lvl1pPr algn="ctr">
              <a:lnSpc>
                <a:spcPct val="130000"/>
              </a:lnSpc>
              <a:defRPr sz="120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
        <p:nvSpPr>
          <p:cNvPr id="12" name="Text Placeholder 8">
            <a:extLst>
              <a:ext uri="{FF2B5EF4-FFF2-40B4-BE49-F238E27FC236}">
                <a16:creationId xmlns:a16="http://schemas.microsoft.com/office/drawing/2014/main" id="{088EB73D-C933-43E3-AF9C-4673F045ABAF}"/>
              </a:ext>
            </a:extLst>
          </p:cNvPr>
          <p:cNvSpPr>
            <a:spLocks noGrp="1"/>
          </p:cNvSpPr>
          <p:nvPr>
            <p:ph type="body" sz="quarter" idx="48" hasCustomPrompt="1"/>
          </p:nvPr>
        </p:nvSpPr>
        <p:spPr>
          <a:xfrm>
            <a:off x="4958667" y="4110712"/>
            <a:ext cx="2274666" cy="461665"/>
          </a:xfrm>
        </p:spPr>
        <p:txBody>
          <a:bodyPr wrap="square" anchor="t">
            <a:noAutofit/>
          </a:bodyPr>
          <a:lstStyle>
            <a:lvl1pPr algn="ctr">
              <a:lnSpc>
                <a:spcPct val="90000"/>
              </a:lnSpc>
              <a:defRPr sz="3600">
                <a:solidFill>
                  <a:schemeClr val="tx1"/>
                </a:solidFill>
                <a:latin typeface="+mj-lt"/>
              </a:defRPr>
            </a:lvl1pPr>
          </a:lstStyle>
          <a:p>
            <a:pPr lvl="0"/>
            <a:r>
              <a:rPr lang="en-US"/>
              <a:t>Sub-title</a:t>
            </a:r>
            <a:endParaRPr lang="de-DE"/>
          </a:p>
        </p:txBody>
      </p:sp>
      <p:sp>
        <p:nvSpPr>
          <p:cNvPr id="13" name="Text Placeholder 8">
            <a:extLst>
              <a:ext uri="{FF2B5EF4-FFF2-40B4-BE49-F238E27FC236}">
                <a16:creationId xmlns:a16="http://schemas.microsoft.com/office/drawing/2014/main" id="{DDE4C965-A793-484E-96FA-9DA859F98F6C}"/>
              </a:ext>
            </a:extLst>
          </p:cNvPr>
          <p:cNvSpPr>
            <a:spLocks noGrp="1"/>
          </p:cNvSpPr>
          <p:nvPr>
            <p:ph type="body" sz="quarter" idx="49" hasCustomPrompt="1"/>
          </p:nvPr>
        </p:nvSpPr>
        <p:spPr>
          <a:xfrm>
            <a:off x="4958667" y="4998746"/>
            <a:ext cx="2274666" cy="939552"/>
          </a:xfrm>
        </p:spPr>
        <p:txBody>
          <a:bodyPr wrap="square">
            <a:noAutofit/>
          </a:bodyPr>
          <a:lstStyle>
            <a:lvl1pPr algn="ctr">
              <a:lnSpc>
                <a:spcPct val="130000"/>
              </a:lnSpc>
              <a:defRPr sz="1200">
                <a:solidFill>
                  <a:schemeClr val="tx1"/>
                </a:solidFill>
              </a:defRPr>
            </a:lvl1pPr>
          </a:lstStyle>
          <a:p>
            <a:pPr lvl="0"/>
            <a:r>
              <a:rPr lang="en-US"/>
              <a:t>Lorem ipsum dolor sit </a:t>
            </a:r>
            <a:r>
              <a:rPr lang="en-US" err="1"/>
              <a:t>amet</a:t>
            </a:r>
            <a:r>
              <a:rPr lang="en-US"/>
              <a:t>, </a:t>
            </a:r>
            <a:r>
              <a:rPr lang="en-US" err="1"/>
              <a:t>consetetur</a:t>
            </a:r>
            <a:r>
              <a:rPr lang="en-US"/>
              <a:t> </a:t>
            </a:r>
            <a:r>
              <a:rPr lang="en-US" err="1"/>
              <a:t>sadipscing</a:t>
            </a:r>
            <a:r>
              <a:rPr lang="en-US"/>
              <a:t> </a:t>
            </a:r>
            <a:r>
              <a:rPr lang="en-US" err="1"/>
              <a:t>elitr</a:t>
            </a:r>
            <a:r>
              <a:rPr lang="en-US"/>
              <a:t>, sed diam </a:t>
            </a:r>
            <a:r>
              <a:rPr lang="en-US" err="1"/>
              <a:t>nonumy</a:t>
            </a:r>
            <a:r>
              <a:rPr lang="en-US"/>
              <a:t> </a:t>
            </a:r>
            <a:r>
              <a:rPr lang="en-US" err="1"/>
              <a:t>eirmod</a:t>
            </a:r>
            <a:r>
              <a:rPr lang="en-US"/>
              <a:t> </a:t>
            </a:r>
            <a:r>
              <a:rPr lang="en-US" err="1"/>
              <a:t>tempor</a:t>
            </a:r>
            <a:r>
              <a:rPr lang="en-US"/>
              <a:t> </a:t>
            </a:r>
            <a:r>
              <a:rPr lang="en-US" err="1"/>
              <a:t>invidunt</a:t>
            </a:r>
            <a:r>
              <a:rPr lang="en-US"/>
              <a:t> </a:t>
            </a:r>
            <a:r>
              <a:rPr lang="en-US" err="1"/>
              <a:t>ut</a:t>
            </a:r>
            <a:r>
              <a:rPr lang="en-US"/>
              <a:t> labor.</a:t>
            </a:r>
            <a:endParaRPr lang="de-DE"/>
          </a:p>
        </p:txBody>
      </p:sp>
    </p:spTree>
    <p:extLst>
      <p:ext uri="{BB962C8B-B14F-4D97-AF65-F5344CB8AC3E}">
        <p14:creationId xmlns:p14="http://schemas.microsoft.com/office/powerpoint/2010/main" val="139198853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6.xml"/><Relationship Id="rId117" Type="http://schemas.openxmlformats.org/officeDocument/2006/relationships/slideLayout" Target="../slideLayouts/slideLayout137.xml"/><Relationship Id="rId21" Type="http://schemas.openxmlformats.org/officeDocument/2006/relationships/slideLayout" Target="../slideLayouts/slideLayout41.xml"/><Relationship Id="rId42" Type="http://schemas.openxmlformats.org/officeDocument/2006/relationships/slideLayout" Target="../slideLayouts/slideLayout62.xml"/><Relationship Id="rId47" Type="http://schemas.openxmlformats.org/officeDocument/2006/relationships/slideLayout" Target="../slideLayouts/slideLayout67.xml"/><Relationship Id="rId63" Type="http://schemas.openxmlformats.org/officeDocument/2006/relationships/slideLayout" Target="../slideLayouts/slideLayout83.xml"/><Relationship Id="rId68" Type="http://schemas.openxmlformats.org/officeDocument/2006/relationships/slideLayout" Target="../slideLayouts/slideLayout88.xml"/><Relationship Id="rId84" Type="http://schemas.openxmlformats.org/officeDocument/2006/relationships/slideLayout" Target="../slideLayouts/slideLayout104.xml"/><Relationship Id="rId89" Type="http://schemas.openxmlformats.org/officeDocument/2006/relationships/slideLayout" Target="../slideLayouts/slideLayout109.xml"/><Relationship Id="rId112" Type="http://schemas.openxmlformats.org/officeDocument/2006/relationships/slideLayout" Target="../slideLayouts/slideLayout132.xml"/><Relationship Id="rId16" Type="http://schemas.openxmlformats.org/officeDocument/2006/relationships/slideLayout" Target="../slideLayouts/slideLayout36.xml"/><Relationship Id="rId107" Type="http://schemas.openxmlformats.org/officeDocument/2006/relationships/slideLayout" Target="../slideLayouts/slideLayout127.xml"/><Relationship Id="rId11" Type="http://schemas.openxmlformats.org/officeDocument/2006/relationships/slideLayout" Target="../slideLayouts/slideLayout31.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53" Type="http://schemas.openxmlformats.org/officeDocument/2006/relationships/slideLayout" Target="../slideLayouts/slideLayout73.xml"/><Relationship Id="rId58" Type="http://schemas.openxmlformats.org/officeDocument/2006/relationships/slideLayout" Target="../slideLayouts/slideLayout78.xml"/><Relationship Id="rId74" Type="http://schemas.openxmlformats.org/officeDocument/2006/relationships/slideLayout" Target="../slideLayouts/slideLayout94.xml"/><Relationship Id="rId79" Type="http://schemas.openxmlformats.org/officeDocument/2006/relationships/slideLayout" Target="../slideLayouts/slideLayout99.xml"/><Relationship Id="rId102" Type="http://schemas.openxmlformats.org/officeDocument/2006/relationships/slideLayout" Target="../slideLayouts/slideLayout122.xml"/><Relationship Id="rId5" Type="http://schemas.openxmlformats.org/officeDocument/2006/relationships/slideLayout" Target="../slideLayouts/slideLayout25.xml"/><Relationship Id="rId61" Type="http://schemas.openxmlformats.org/officeDocument/2006/relationships/slideLayout" Target="../slideLayouts/slideLayout81.xml"/><Relationship Id="rId82" Type="http://schemas.openxmlformats.org/officeDocument/2006/relationships/slideLayout" Target="../slideLayouts/slideLayout102.xml"/><Relationship Id="rId90" Type="http://schemas.openxmlformats.org/officeDocument/2006/relationships/slideLayout" Target="../slideLayouts/slideLayout110.xml"/><Relationship Id="rId95" Type="http://schemas.openxmlformats.org/officeDocument/2006/relationships/slideLayout" Target="../slideLayouts/slideLayout115.xml"/><Relationship Id="rId19" Type="http://schemas.openxmlformats.org/officeDocument/2006/relationships/slideLayout" Target="../slideLayouts/slideLayout3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48" Type="http://schemas.openxmlformats.org/officeDocument/2006/relationships/slideLayout" Target="../slideLayouts/slideLayout68.xml"/><Relationship Id="rId56" Type="http://schemas.openxmlformats.org/officeDocument/2006/relationships/slideLayout" Target="../slideLayouts/slideLayout76.xml"/><Relationship Id="rId64" Type="http://schemas.openxmlformats.org/officeDocument/2006/relationships/slideLayout" Target="../slideLayouts/slideLayout84.xml"/><Relationship Id="rId69" Type="http://schemas.openxmlformats.org/officeDocument/2006/relationships/slideLayout" Target="../slideLayouts/slideLayout89.xml"/><Relationship Id="rId77" Type="http://schemas.openxmlformats.org/officeDocument/2006/relationships/slideLayout" Target="../slideLayouts/slideLayout97.xml"/><Relationship Id="rId100" Type="http://schemas.openxmlformats.org/officeDocument/2006/relationships/slideLayout" Target="../slideLayouts/slideLayout120.xml"/><Relationship Id="rId105" Type="http://schemas.openxmlformats.org/officeDocument/2006/relationships/slideLayout" Target="../slideLayouts/slideLayout125.xml"/><Relationship Id="rId113" Type="http://schemas.openxmlformats.org/officeDocument/2006/relationships/slideLayout" Target="../slideLayouts/slideLayout133.xml"/><Relationship Id="rId118" Type="http://schemas.openxmlformats.org/officeDocument/2006/relationships/slideLayout" Target="../slideLayouts/slideLayout138.xml"/><Relationship Id="rId8" Type="http://schemas.openxmlformats.org/officeDocument/2006/relationships/slideLayout" Target="../slideLayouts/slideLayout28.xml"/><Relationship Id="rId51" Type="http://schemas.openxmlformats.org/officeDocument/2006/relationships/slideLayout" Target="../slideLayouts/slideLayout71.xml"/><Relationship Id="rId72" Type="http://schemas.openxmlformats.org/officeDocument/2006/relationships/slideLayout" Target="../slideLayouts/slideLayout92.xml"/><Relationship Id="rId80" Type="http://schemas.openxmlformats.org/officeDocument/2006/relationships/slideLayout" Target="../slideLayouts/slideLayout100.xml"/><Relationship Id="rId85" Type="http://schemas.openxmlformats.org/officeDocument/2006/relationships/slideLayout" Target="../slideLayouts/slideLayout105.xml"/><Relationship Id="rId93" Type="http://schemas.openxmlformats.org/officeDocument/2006/relationships/slideLayout" Target="../slideLayouts/slideLayout113.xml"/><Relationship Id="rId98" Type="http://schemas.openxmlformats.org/officeDocument/2006/relationships/slideLayout" Target="../slideLayouts/slideLayout118.xml"/><Relationship Id="rId121" Type="http://schemas.openxmlformats.org/officeDocument/2006/relationships/theme" Target="../theme/theme2.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46" Type="http://schemas.openxmlformats.org/officeDocument/2006/relationships/slideLayout" Target="../slideLayouts/slideLayout66.xml"/><Relationship Id="rId59" Type="http://schemas.openxmlformats.org/officeDocument/2006/relationships/slideLayout" Target="../slideLayouts/slideLayout79.xml"/><Relationship Id="rId67" Type="http://schemas.openxmlformats.org/officeDocument/2006/relationships/slideLayout" Target="../slideLayouts/slideLayout87.xml"/><Relationship Id="rId103" Type="http://schemas.openxmlformats.org/officeDocument/2006/relationships/slideLayout" Target="../slideLayouts/slideLayout123.xml"/><Relationship Id="rId108" Type="http://schemas.openxmlformats.org/officeDocument/2006/relationships/slideLayout" Target="../slideLayouts/slideLayout128.xml"/><Relationship Id="rId116" Type="http://schemas.openxmlformats.org/officeDocument/2006/relationships/slideLayout" Target="../slideLayouts/slideLayout136.xml"/><Relationship Id="rId20" Type="http://schemas.openxmlformats.org/officeDocument/2006/relationships/slideLayout" Target="../slideLayouts/slideLayout40.xml"/><Relationship Id="rId41" Type="http://schemas.openxmlformats.org/officeDocument/2006/relationships/slideLayout" Target="../slideLayouts/slideLayout61.xml"/><Relationship Id="rId54" Type="http://schemas.openxmlformats.org/officeDocument/2006/relationships/slideLayout" Target="../slideLayouts/slideLayout74.xml"/><Relationship Id="rId62" Type="http://schemas.openxmlformats.org/officeDocument/2006/relationships/slideLayout" Target="../slideLayouts/slideLayout82.xml"/><Relationship Id="rId70" Type="http://schemas.openxmlformats.org/officeDocument/2006/relationships/slideLayout" Target="../slideLayouts/slideLayout90.xml"/><Relationship Id="rId75" Type="http://schemas.openxmlformats.org/officeDocument/2006/relationships/slideLayout" Target="../slideLayouts/slideLayout95.xml"/><Relationship Id="rId83" Type="http://schemas.openxmlformats.org/officeDocument/2006/relationships/slideLayout" Target="../slideLayouts/slideLayout103.xml"/><Relationship Id="rId88" Type="http://schemas.openxmlformats.org/officeDocument/2006/relationships/slideLayout" Target="../slideLayouts/slideLayout108.xml"/><Relationship Id="rId91" Type="http://schemas.openxmlformats.org/officeDocument/2006/relationships/slideLayout" Target="../slideLayouts/slideLayout111.xml"/><Relationship Id="rId96" Type="http://schemas.openxmlformats.org/officeDocument/2006/relationships/slideLayout" Target="../slideLayouts/slideLayout116.xml"/><Relationship Id="rId111" Type="http://schemas.openxmlformats.org/officeDocument/2006/relationships/slideLayout" Target="../slideLayouts/slideLayout131.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49" Type="http://schemas.openxmlformats.org/officeDocument/2006/relationships/slideLayout" Target="../slideLayouts/slideLayout69.xml"/><Relationship Id="rId57" Type="http://schemas.openxmlformats.org/officeDocument/2006/relationships/slideLayout" Target="../slideLayouts/slideLayout77.xml"/><Relationship Id="rId106" Type="http://schemas.openxmlformats.org/officeDocument/2006/relationships/slideLayout" Target="../slideLayouts/slideLayout126.xml"/><Relationship Id="rId114" Type="http://schemas.openxmlformats.org/officeDocument/2006/relationships/slideLayout" Target="../slideLayouts/slideLayout134.xml"/><Relationship Id="rId119" Type="http://schemas.openxmlformats.org/officeDocument/2006/relationships/slideLayout" Target="../slideLayouts/slideLayout139.xml"/><Relationship Id="rId10" Type="http://schemas.openxmlformats.org/officeDocument/2006/relationships/slideLayout" Target="../slideLayouts/slideLayout30.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52" Type="http://schemas.openxmlformats.org/officeDocument/2006/relationships/slideLayout" Target="../slideLayouts/slideLayout72.xml"/><Relationship Id="rId60" Type="http://schemas.openxmlformats.org/officeDocument/2006/relationships/slideLayout" Target="../slideLayouts/slideLayout80.xml"/><Relationship Id="rId65" Type="http://schemas.openxmlformats.org/officeDocument/2006/relationships/slideLayout" Target="../slideLayouts/slideLayout85.xml"/><Relationship Id="rId73" Type="http://schemas.openxmlformats.org/officeDocument/2006/relationships/slideLayout" Target="../slideLayouts/slideLayout93.xml"/><Relationship Id="rId78" Type="http://schemas.openxmlformats.org/officeDocument/2006/relationships/slideLayout" Target="../slideLayouts/slideLayout98.xml"/><Relationship Id="rId81" Type="http://schemas.openxmlformats.org/officeDocument/2006/relationships/slideLayout" Target="../slideLayouts/slideLayout101.xml"/><Relationship Id="rId86" Type="http://schemas.openxmlformats.org/officeDocument/2006/relationships/slideLayout" Target="../slideLayouts/slideLayout106.xml"/><Relationship Id="rId94" Type="http://schemas.openxmlformats.org/officeDocument/2006/relationships/slideLayout" Target="../slideLayouts/slideLayout114.xml"/><Relationship Id="rId99" Type="http://schemas.openxmlformats.org/officeDocument/2006/relationships/slideLayout" Target="../slideLayouts/slideLayout119.xml"/><Relationship Id="rId101" Type="http://schemas.openxmlformats.org/officeDocument/2006/relationships/slideLayout" Target="../slideLayouts/slideLayout12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9" Type="http://schemas.openxmlformats.org/officeDocument/2006/relationships/slideLayout" Target="../slideLayouts/slideLayout59.xml"/><Relationship Id="rId109" Type="http://schemas.openxmlformats.org/officeDocument/2006/relationships/slideLayout" Target="../slideLayouts/slideLayout129.xml"/><Relationship Id="rId34" Type="http://schemas.openxmlformats.org/officeDocument/2006/relationships/slideLayout" Target="../slideLayouts/slideLayout54.xml"/><Relationship Id="rId50" Type="http://schemas.openxmlformats.org/officeDocument/2006/relationships/slideLayout" Target="../slideLayouts/slideLayout70.xml"/><Relationship Id="rId55" Type="http://schemas.openxmlformats.org/officeDocument/2006/relationships/slideLayout" Target="../slideLayouts/slideLayout75.xml"/><Relationship Id="rId76" Type="http://schemas.openxmlformats.org/officeDocument/2006/relationships/slideLayout" Target="../slideLayouts/slideLayout96.xml"/><Relationship Id="rId97" Type="http://schemas.openxmlformats.org/officeDocument/2006/relationships/slideLayout" Target="../slideLayouts/slideLayout117.xml"/><Relationship Id="rId104" Type="http://schemas.openxmlformats.org/officeDocument/2006/relationships/slideLayout" Target="../slideLayouts/slideLayout124.xml"/><Relationship Id="rId120" Type="http://schemas.openxmlformats.org/officeDocument/2006/relationships/slideLayout" Target="../slideLayouts/slideLayout140.xml"/><Relationship Id="rId7" Type="http://schemas.openxmlformats.org/officeDocument/2006/relationships/slideLayout" Target="../slideLayouts/slideLayout27.xml"/><Relationship Id="rId71" Type="http://schemas.openxmlformats.org/officeDocument/2006/relationships/slideLayout" Target="../slideLayouts/slideLayout91.xml"/><Relationship Id="rId92" Type="http://schemas.openxmlformats.org/officeDocument/2006/relationships/slideLayout" Target="../slideLayouts/slideLayout112.xml"/><Relationship Id="rId2" Type="http://schemas.openxmlformats.org/officeDocument/2006/relationships/slideLayout" Target="../slideLayouts/slideLayout22.xml"/><Relationship Id="rId29" Type="http://schemas.openxmlformats.org/officeDocument/2006/relationships/slideLayout" Target="../slideLayouts/slideLayout49.xml"/><Relationship Id="rId24" Type="http://schemas.openxmlformats.org/officeDocument/2006/relationships/slideLayout" Target="../slideLayouts/slideLayout44.xml"/><Relationship Id="rId40" Type="http://schemas.openxmlformats.org/officeDocument/2006/relationships/slideLayout" Target="../slideLayouts/slideLayout60.xml"/><Relationship Id="rId45" Type="http://schemas.openxmlformats.org/officeDocument/2006/relationships/slideLayout" Target="../slideLayouts/slideLayout65.xml"/><Relationship Id="rId66" Type="http://schemas.openxmlformats.org/officeDocument/2006/relationships/slideLayout" Target="../slideLayouts/slideLayout86.xml"/><Relationship Id="rId87" Type="http://schemas.openxmlformats.org/officeDocument/2006/relationships/slideLayout" Target="../slideLayouts/slideLayout107.xml"/><Relationship Id="rId110" Type="http://schemas.openxmlformats.org/officeDocument/2006/relationships/slideLayout" Target="../slideLayouts/slideLayout130.xml"/><Relationship Id="rId115"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Business Intelligence for PIAM – Architecture  | January 15, 2024</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4021" r:id="rId3"/>
    <p:sldLayoutId id="2147484020" r:id="rId4"/>
    <p:sldLayoutId id="2147483966" r:id="rId5"/>
    <p:sldLayoutId id="2147483967" r:id="rId6"/>
    <p:sldLayoutId id="2147483968" r:id="rId7"/>
    <p:sldLayoutId id="2147483969" r:id="rId8"/>
    <p:sldLayoutId id="2147483970" r:id="rId9"/>
    <p:sldLayoutId id="2147484026" r:id="rId10"/>
    <p:sldLayoutId id="2147483972" r:id="rId11"/>
    <p:sldLayoutId id="2147483973" r:id="rId12"/>
    <p:sldLayoutId id="2147483974" r:id="rId13"/>
    <p:sldLayoutId id="2147483975" r:id="rId14"/>
    <p:sldLayoutId id="2147483980" r:id="rId15"/>
    <p:sldLayoutId id="2147483981" r:id="rId16"/>
    <p:sldLayoutId id="2147483983" r:id="rId17"/>
    <p:sldLayoutId id="2147483987" r:id="rId18"/>
    <p:sldLayoutId id="2147483984" r:id="rId19"/>
    <p:sldLayoutId id="2147483985"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6" name="Title Placeholder 5">
            <a:extLst>
              <a:ext uri="{FF2B5EF4-FFF2-40B4-BE49-F238E27FC236}">
                <a16:creationId xmlns:a16="http://schemas.microsoft.com/office/drawing/2014/main" id="{B4B37482-4AF7-4523-B8A9-AF0AC6457E42}"/>
              </a:ext>
            </a:extLst>
          </p:cNvPr>
          <p:cNvSpPr>
            <a:spLocks noGrp="1"/>
          </p:cNvSpPr>
          <p:nvPr>
            <p:ph type="title"/>
          </p:nvPr>
        </p:nvSpPr>
        <p:spPr>
          <a:xfrm>
            <a:off x="881836" y="1156541"/>
            <a:ext cx="10422751" cy="498598"/>
          </a:xfrm>
          <a:prstGeom prst="rect">
            <a:avLst/>
          </a:prstGeom>
        </p:spPr>
        <p:txBody>
          <a:bodyPr vert="horz" wrap="square" lIns="0" tIns="0" rIns="0" bIns="0" rtlCol="0" anchor="ctr" anchorCtr="0">
            <a:noAutofit/>
          </a:bodyPr>
          <a:lstStyle/>
          <a:p>
            <a:r>
              <a:rPr lang="en-GB"/>
              <a:t>Click to edit Master title style</a:t>
            </a:r>
            <a:endParaRPr lang="de-DE"/>
          </a:p>
        </p:txBody>
      </p:sp>
      <p:sp>
        <p:nvSpPr>
          <p:cNvPr id="7" name="Text Placeholder 6">
            <a:extLst>
              <a:ext uri="{FF2B5EF4-FFF2-40B4-BE49-F238E27FC236}">
                <a16:creationId xmlns:a16="http://schemas.microsoft.com/office/drawing/2014/main" id="{BED10F38-1C1B-4DA9-A322-DB65686FFAED}"/>
              </a:ext>
            </a:extLst>
          </p:cNvPr>
          <p:cNvSpPr>
            <a:spLocks noGrp="1"/>
          </p:cNvSpPr>
          <p:nvPr>
            <p:ph type="body" idx="1"/>
          </p:nvPr>
        </p:nvSpPr>
        <p:spPr>
          <a:xfrm>
            <a:off x="881837" y="2129632"/>
            <a:ext cx="10422750" cy="3737769"/>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a:p>
        </p:txBody>
      </p:sp>
      <p:sp>
        <p:nvSpPr>
          <p:cNvPr id="9" name="Footer Placeholder 8">
            <a:extLst>
              <a:ext uri="{FF2B5EF4-FFF2-40B4-BE49-F238E27FC236}">
                <a16:creationId xmlns:a16="http://schemas.microsoft.com/office/drawing/2014/main" id="{ED7759F0-2172-466B-B3CD-E6E15052F029}"/>
              </a:ext>
            </a:extLst>
          </p:cNvPr>
          <p:cNvSpPr>
            <a:spLocks noGrp="1"/>
          </p:cNvSpPr>
          <p:nvPr>
            <p:ph type="ftr" sz="quarter" idx="3"/>
          </p:nvPr>
        </p:nvSpPr>
        <p:spPr>
          <a:xfrm>
            <a:off x="8701615" y="6512938"/>
            <a:ext cx="2602972" cy="184664"/>
          </a:xfrm>
          <a:prstGeom prst="rect">
            <a:avLst/>
          </a:prstGeom>
        </p:spPr>
        <p:txBody>
          <a:bodyPr vert="horz" wrap="square" lIns="0" tIns="0" rIns="0" bIns="0" rtlCol="0" anchor="ctr" anchorCtr="0">
            <a:noAutofit/>
          </a:bodyPr>
          <a:lstStyle>
            <a:lvl1pPr algn="r">
              <a:lnSpc>
                <a:spcPct val="100000"/>
              </a:lnSpc>
              <a:defRPr sz="800" spc="24">
                <a:solidFill>
                  <a:schemeClr val="bg1">
                    <a:lumMod val="65000"/>
                  </a:schemeClr>
                </a:solidFill>
              </a:defRPr>
            </a:lvl1pPr>
          </a:lstStyle>
          <a:p>
            <a:r>
              <a:rPr lang="en-US"/>
              <a:t>© confidential 2022 | frog Part of Capgemini Invent</a:t>
            </a:r>
            <a:endParaRPr lang="de-DE"/>
          </a:p>
        </p:txBody>
      </p:sp>
      <p:sp>
        <p:nvSpPr>
          <p:cNvPr id="10" name="Slide Number Placeholder 9">
            <a:extLst>
              <a:ext uri="{FF2B5EF4-FFF2-40B4-BE49-F238E27FC236}">
                <a16:creationId xmlns:a16="http://schemas.microsoft.com/office/drawing/2014/main" id="{BD7048FB-734D-42B6-B88F-F7F9D4DAFFF0}"/>
              </a:ext>
            </a:extLst>
          </p:cNvPr>
          <p:cNvSpPr>
            <a:spLocks noGrp="1"/>
          </p:cNvSpPr>
          <p:nvPr>
            <p:ph type="sldNum" sz="quarter" idx="4"/>
          </p:nvPr>
        </p:nvSpPr>
        <p:spPr>
          <a:xfrm>
            <a:off x="11580451" y="6512938"/>
            <a:ext cx="277158" cy="184664"/>
          </a:xfrm>
          <a:prstGeom prst="rect">
            <a:avLst/>
          </a:prstGeom>
        </p:spPr>
        <p:txBody>
          <a:bodyPr vert="horz" wrap="none" lIns="45718" tIns="45718" rIns="45718" bIns="45718" rtlCol="0" anchor="ctr" anchorCtr="0">
            <a:noAutofit/>
          </a:bodyPr>
          <a:lstStyle>
            <a:lvl1pPr algn="l">
              <a:lnSpc>
                <a:spcPct val="100000"/>
              </a:lnSpc>
              <a:defRPr sz="900" spc="90">
                <a:solidFill>
                  <a:schemeClr val="bg1">
                    <a:lumMod val="65000"/>
                  </a:schemeClr>
                </a:solidFill>
                <a:latin typeface="+mn-lt"/>
              </a:defRPr>
            </a:lvl1pPr>
          </a:lstStyle>
          <a:p>
            <a:fld id="{F4562D32-726A-4413-ACA3-4E6BD640C7C8}" type="slidenum">
              <a:rPr lang="de-DE" smtClean="0"/>
              <a:pPr/>
              <a:t>‹#›</a:t>
            </a:fld>
            <a:endParaRPr lang="de-DE"/>
          </a:p>
        </p:txBody>
      </p:sp>
    </p:spTree>
    <p:extLst>
      <p:ext uri="{BB962C8B-B14F-4D97-AF65-F5344CB8AC3E}">
        <p14:creationId xmlns:p14="http://schemas.microsoft.com/office/powerpoint/2010/main" val="241284216"/>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 id="2147484069" r:id="rId41"/>
    <p:sldLayoutId id="2147484070" r:id="rId42"/>
    <p:sldLayoutId id="2147484071" r:id="rId43"/>
    <p:sldLayoutId id="2147484072" r:id="rId44"/>
    <p:sldLayoutId id="2147484073" r:id="rId45"/>
    <p:sldLayoutId id="2147484074" r:id="rId46"/>
    <p:sldLayoutId id="2147484075" r:id="rId47"/>
    <p:sldLayoutId id="2147484076" r:id="rId48"/>
    <p:sldLayoutId id="2147484077" r:id="rId49"/>
    <p:sldLayoutId id="2147484078" r:id="rId50"/>
    <p:sldLayoutId id="2147484079" r:id="rId51"/>
    <p:sldLayoutId id="2147484080" r:id="rId52"/>
    <p:sldLayoutId id="2147484081" r:id="rId53"/>
    <p:sldLayoutId id="2147484082" r:id="rId54"/>
    <p:sldLayoutId id="2147484083" r:id="rId55"/>
    <p:sldLayoutId id="2147484084" r:id="rId56"/>
    <p:sldLayoutId id="2147484085" r:id="rId57"/>
    <p:sldLayoutId id="2147484086" r:id="rId58"/>
    <p:sldLayoutId id="2147484087" r:id="rId59"/>
    <p:sldLayoutId id="2147484088" r:id="rId60"/>
    <p:sldLayoutId id="2147484089" r:id="rId61"/>
    <p:sldLayoutId id="2147484090" r:id="rId62"/>
    <p:sldLayoutId id="2147484091" r:id="rId63"/>
    <p:sldLayoutId id="2147484092" r:id="rId64"/>
    <p:sldLayoutId id="2147484093" r:id="rId65"/>
    <p:sldLayoutId id="2147484094" r:id="rId66"/>
    <p:sldLayoutId id="2147484095" r:id="rId67"/>
    <p:sldLayoutId id="2147484096" r:id="rId68"/>
    <p:sldLayoutId id="2147484097" r:id="rId69"/>
    <p:sldLayoutId id="2147484098" r:id="rId70"/>
    <p:sldLayoutId id="2147484099" r:id="rId71"/>
    <p:sldLayoutId id="2147484100" r:id="rId72"/>
    <p:sldLayoutId id="2147484101" r:id="rId73"/>
    <p:sldLayoutId id="2147484102" r:id="rId74"/>
    <p:sldLayoutId id="2147484103" r:id="rId75"/>
    <p:sldLayoutId id="2147484104" r:id="rId76"/>
    <p:sldLayoutId id="2147484105" r:id="rId77"/>
    <p:sldLayoutId id="2147484106" r:id="rId78"/>
    <p:sldLayoutId id="2147484107" r:id="rId79"/>
    <p:sldLayoutId id="2147484108" r:id="rId80"/>
    <p:sldLayoutId id="2147484109" r:id="rId81"/>
    <p:sldLayoutId id="2147484110" r:id="rId82"/>
    <p:sldLayoutId id="2147484111" r:id="rId83"/>
    <p:sldLayoutId id="2147484112" r:id="rId84"/>
    <p:sldLayoutId id="2147484113" r:id="rId85"/>
    <p:sldLayoutId id="2147484114" r:id="rId86"/>
    <p:sldLayoutId id="2147484115" r:id="rId87"/>
    <p:sldLayoutId id="2147484116" r:id="rId88"/>
    <p:sldLayoutId id="2147484117" r:id="rId89"/>
    <p:sldLayoutId id="2147484118" r:id="rId90"/>
    <p:sldLayoutId id="2147484119" r:id="rId91"/>
    <p:sldLayoutId id="2147484120" r:id="rId92"/>
    <p:sldLayoutId id="2147484121" r:id="rId93"/>
    <p:sldLayoutId id="2147484122" r:id="rId94"/>
    <p:sldLayoutId id="2147484123" r:id="rId95"/>
    <p:sldLayoutId id="2147484124" r:id="rId96"/>
    <p:sldLayoutId id="2147484125" r:id="rId97"/>
    <p:sldLayoutId id="2147484126" r:id="rId98"/>
    <p:sldLayoutId id="2147484127" r:id="rId99"/>
    <p:sldLayoutId id="2147484128" r:id="rId100"/>
    <p:sldLayoutId id="2147484129" r:id="rId101"/>
    <p:sldLayoutId id="2147484130" r:id="rId102"/>
    <p:sldLayoutId id="2147484131" r:id="rId103"/>
    <p:sldLayoutId id="2147484132" r:id="rId104"/>
    <p:sldLayoutId id="2147484133" r:id="rId105"/>
    <p:sldLayoutId id="2147484134" r:id="rId106"/>
    <p:sldLayoutId id="2147484135" r:id="rId107"/>
    <p:sldLayoutId id="2147484136" r:id="rId108"/>
    <p:sldLayoutId id="2147484137" r:id="rId109"/>
    <p:sldLayoutId id="2147484138" r:id="rId110"/>
    <p:sldLayoutId id="2147484139" r:id="rId111"/>
    <p:sldLayoutId id="2147484140" r:id="rId112"/>
    <p:sldLayoutId id="2147484141" r:id="rId113"/>
    <p:sldLayoutId id="2147484142" r:id="rId114"/>
    <p:sldLayoutId id="2147484143" r:id="rId115"/>
    <p:sldLayoutId id="2147484144" r:id="rId116"/>
    <p:sldLayoutId id="2147484145" r:id="rId117"/>
    <p:sldLayoutId id="2147484147" r:id="rId118"/>
    <p:sldLayoutId id="2147484148" r:id="rId119"/>
    <p:sldLayoutId id="2147484149" r:id="rId120"/>
  </p:sldLayoutIdLst>
  <p:transition spd="med"/>
  <p:hf hdr="0"/>
  <p:txStyles>
    <p:titleStyle>
      <a:lvl1pPr marL="0" marR="0" indent="0" algn="l" defTabSz="565150" eaLnBrk="1" latinLnBrk="0" hangingPunct="1">
        <a:lnSpc>
          <a:spcPct val="90000"/>
        </a:lnSpc>
        <a:spcBef>
          <a:spcPts val="0"/>
        </a:spcBef>
        <a:spcAft>
          <a:spcPts val="0"/>
        </a:spcAft>
        <a:buClrTx/>
        <a:buSzTx/>
        <a:buFontTx/>
        <a:buNone/>
        <a:tabLst/>
        <a:defRPr sz="3600" b="0" i="0" u="none" strike="noStrike" cap="none" spc="-36" baseline="0">
          <a:solidFill>
            <a:schemeClr val="tx1"/>
          </a:solidFill>
          <a:uFill>
            <a:solidFill>
              <a:srgbClr val="FFFFFF"/>
            </a:solidFill>
          </a:uFill>
          <a:latin typeface="+mj-lt"/>
          <a:ea typeface="BentonSansF Medium"/>
          <a:cs typeface="BentonSansF Medium"/>
          <a:sym typeface="BentonSansF Medium"/>
        </a:defRPr>
      </a:lvl1pPr>
      <a:lvl2pPr marL="0" marR="0" indent="0" algn="ctr" defTabSz="565150" eaLnBrk="1" latinLnBrk="0" hangingPunct="1">
        <a:lnSpc>
          <a:spcPct val="90000"/>
        </a:lnSpc>
        <a:spcBef>
          <a:spcPts val="0"/>
        </a:spcBef>
        <a:spcAft>
          <a:spcPts val="0"/>
        </a:spcAft>
        <a:buClrTx/>
        <a:buSzTx/>
        <a:buFontTx/>
        <a:buNone/>
        <a:tabLst/>
        <a:defRPr sz="365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2pPr>
      <a:lvl3pPr marL="0" marR="0" indent="0" algn="ctr" defTabSz="565150" eaLnBrk="1" latinLnBrk="0" hangingPunct="1">
        <a:lnSpc>
          <a:spcPct val="90000"/>
        </a:lnSpc>
        <a:spcBef>
          <a:spcPts val="0"/>
        </a:spcBef>
        <a:spcAft>
          <a:spcPts val="0"/>
        </a:spcAft>
        <a:buClrTx/>
        <a:buSzTx/>
        <a:buFontTx/>
        <a:buNone/>
        <a:tabLst/>
        <a:defRPr sz="365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3pPr>
      <a:lvl4pPr marL="0" marR="0" indent="0" algn="ctr" defTabSz="565150" eaLnBrk="1" latinLnBrk="0" hangingPunct="1">
        <a:lnSpc>
          <a:spcPct val="90000"/>
        </a:lnSpc>
        <a:spcBef>
          <a:spcPts val="0"/>
        </a:spcBef>
        <a:spcAft>
          <a:spcPts val="0"/>
        </a:spcAft>
        <a:buClrTx/>
        <a:buSzTx/>
        <a:buFontTx/>
        <a:buNone/>
        <a:tabLst/>
        <a:defRPr sz="365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4pPr>
      <a:lvl5pPr marL="0" marR="0" indent="0" algn="ctr" defTabSz="565150" eaLnBrk="1" latinLnBrk="0" hangingPunct="1">
        <a:lnSpc>
          <a:spcPct val="90000"/>
        </a:lnSpc>
        <a:spcBef>
          <a:spcPts val="0"/>
        </a:spcBef>
        <a:spcAft>
          <a:spcPts val="0"/>
        </a:spcAft>
        <a:buClrTx/>
        <a:buSzTx/>
        <a:buFontTx/>
        <a:buNone/>
        <a:tabLst/>
        <a:defRPr sz="365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5pPr>
      <a:lvl6pPr marL="0" marR="0" indent="0" algn="ctr" defTabSz="565150" eaLnBrk="1" latinLnBrk="0" hangingPunct="1">
        <a:lnSpc>
          <a:spcPct val="90000"/>
        </a:lnSpc>
        <a:spcBef>
          <a:spcPts val="0"/>
        </a:spcBef>
        <a:spcAft>
          <a:spcPts val="0"/>
        </a:spcAft>
        <a:buClrTx/>
        <a:buSzTx/>
        <a:buFontTx/>
        <a:buNone/>
        <a:tabLst/>
        <a:defRPr sz="365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6pPr>
      <a:lvl7pPr marL="0" marR="0" indent="0" algn="ctr" defTabSz="565150" eaLnBrk="1" latinLnBrk="0" hangingPunct="1">
        <a:lnSpc>
          <a:spcPct val="90000"/>
        </a:lnSpc>
        <a:spcBef>
          <a:spcPts val="0"/>
        </a:spcBef>
        <a:spcAft>
          <a:spcPts val="0"/>
        </a:spcAft>
        <a:buClrTx/>
        <a:buSzTx/>
        <a:buFontTx/>
        <a:buNone/>
        <a:tabLst/>
        <a:defRPr sz="365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7pPr>
      <a:lvl8pPr marL="0" marR="0" indent="0" algn="ctr" defTabSz="565150" eaLnBrk="1" latinLnBrk="0" hangingPunct="1">
        <a:lnSpc>
          <a:spcPct val="90000"/>
        </a:lnSpc>
        <a:spcBef>
          <a:spcPts val="0"/>
        </a:spcBef>
        <a:spcAft>
          <a:spcPts val="0"/>
        </a:spcAft>
        <a:buClrTx/>
        <a:buSzTx/>
        <a:buFontTx/>
        <a:buNone/>
        <a:tabLst/>
        <a:defRPr sz="365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8pPr>
      <a:lvl9pPr marL="0" marR="0" indent="0" algn="ctr" defTabSz="565150" eaLnBrk="1" latinLnBrk="0" hangingPunct="1">
        <a:lnSpc>
          <a:spcPct val="90000"/>
        </a:lnSpc>
        <a:spcBef>
          <a:spcPts val="0"/>
        </a:spcBef>
        <a:spcAft>
          <a:spcPts val="0"/>
        </a:spcAft>
        <a:buClrTx/>
        <a:buSzTx/>
        <a:buFontTx/>
        <a:buNone/>
        <a:tabLst/>
        <a:defRPr sz="3650" b="0" i="0" u="none" strike="noStrike" cap="all" spc="0" baseline="0">
          <a:solidFill>
            <a:srgbClr val="FFFFFF"/>
          </a:solidFill>
          <a:uFill>
            <a:solidFill>
              <a:srgbClr val="FFFFFF"/>
            </a:solidFill>
          </a:uFill>
          <a:latin typeface="BentonSansF Medium"/>
          <a:ea typeface="BentonSansF Medium"/>
          <a:cs typeface="BentonSansF Medium"/>
          <a:sym typeface="BentonSansF Medium"/>
        </a:defRPr>
      </a:lvl9pPr>
    </p:titleStyle>
    <p:bodyStyle>
      <a:lvl1pPr marL="0" marR="0" indent="0" algn="l" defTabSz="914216" eaLnBrk="1" latinLnBrk="0" hangingPunct="1">
        <a:lnSpc>
          <a:spcPct val="14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BentonSansF Book"/>
        </a:defRPr>
      </a:lvl1pPr>
      <a:lvl2pPr marL="0" marR="0" indent="-108000" algn="l" defTabSz="914216" eaLnBrk="1" latinLnBrk="0" hangingPunct="1">
        <a:lnSpc>
          <a:spcPct val="140000"/>
        </a:lnSpc>
        <a:spcBef>
          <a:spcPts val="0"/>
        </a:spcBef>
        <a:spcAft>
          <a:spcPts val="0"/>
        </a:spcAft>
        <a:buClrTx/>
        <a:buSzTx/>
        <a:buFont typeface="Arial" panose="020B0604020202020204" pitchFamily="34" charset="0"/>
        <a:buChar char="•"/>
        <a:tabLst/>
        <a:defRPr sz="1200" b="0" i="0" u="none" strike="noStrike" cap="none" spc="0" baseline="0">
          <a:solidFill>
            <a:schemeClr val="tx1"/>
          </a:solidFill>
          <a:uFillTx/>
          <a:latin typeface="+mn-lt"/>
          <a:ea typeface="+mn-ea"/>
          <a:cs typeface="+mn-cs"/>
          <a:sym typeface="BentonSansF Book"/>
        </a:defRPr>
      </a:lvl2pPr>
      <a:lvl3pPr marL="0" marR="0" indent="-108000" algn="l" defTabSz="914216" eaLnBrk="1" latinLnBrk="0" hangingPunct="1">
        <a:lnSpc>
          <a:spcPct val="140000"/>
        </a:lnSpc>
        <a:spcBef>
          <a:spcPts val="0"/>
        </a:spcBef>
        <a:spcAft>
          <a:spcPts val="0"/>
        </a:spcAft>
        <a:buClrTx/>
        <a:buSzTx/>
        <a:buFont typeface="Arial" panose="020B0604020202020204" pitchFamily="34" charset="0"/>
        <a:buChar char="•"/>
        <a:tabLst/>
        <a:defRPr sz="1200" b="0" i="0" u="none" strike="noStrike" cap="none" spc="0" baseline="0">
          <a:solidFill>
            <a:schemeClr val="tx1"/>
          </a:solidFill>
          <a:uFillTx/>
          <a:latin typeface="+mn-lt"/>
          <a:ea typeface="+mn-ea"/>
          <a:cs typeface="+mn-cs"/>
          <a:sym typeface="BentonSansF Book"/>
        </a:defRPr>
      </a:lvl3pPr>
      <a:lvl4pPr marL="0" marR="0" indent="-108000" algn="l" defTabSz="914216" eaLnBrk="1" latinLnBrk="0" hangingPunct="1">
        <a:lnSpc>
          <a:spcPct val="140000"/>
        </a:lnSpc>
        <a:spcBef>
          <a:spcPts val="0"/>
        </a:spcBef>
        <a:spcAft>
          <a:spcPts val="0"/>
        </a:spcAft>
        <a:buClrTx/>
        <a:buSzTx/>
        <a:buFont typeface="Arial" panose="020B0604020202020204" pitchFamily="34" charset="0"/>
        <a:buChar char="•"/>
        <a:tabLst/>
        <a:defRPr sz="1200" b="0" i="0" u="none" strike="noStrike" cap="none" spc="0" baseline="0">
          <a:solidFill>
            <a:schemeClr val="tx1"/>
          </a:solidFill>
          <a:uFillTx/>
          <a:latin typeface="+mn-lt"/>
          <a:ea typeface="+mn-ea"/>
          <a:cs typeface="+mn-cs"/>
          <a:sym typeface="BentonSansF Book"/>
        </a:defRPr>
      </a:lvl4pPr>
      <a:lvl5pPr marL="0" marR="0" indent="-108000" algn="l" defTabSz="914216" eaLnBrk="1" latinLnBrk="0" hangingPunct="1">
        <a:lnSpc>
          <a:spcPct val="140000"/>
        </a:lnSpc>
        <a:spcBef>
          <a:spcPts val="0"/>
        </a:spcBef>
        <a:spcAft>
          <a:spcPts val="0"/>
        </a:spcAft>
        <a:buClrTx/>
        <a:buSzTx/>
        <a:buFont typeface="Arial" panose="020B0604020202020204" pitchFamily="34" charset="0"/>
        <a:buChar char="•"/>
        <a:tabLst/>
        <a:defRPr sz="1200" b="0" i="0" u="none" strike="noStrike" cap="none" spc="0" baseline="0">
          <a:solidFill>
            <a:schemeClr val="tx1"/>
          </a:solidFill>
          <a:uFillTx/>
          <a:latin typeface="+mn-lt"/>
          <a:ea typeface="+mn-ea"/>
          <a:cs typeface="+mn-cs"/>
          <a:sym typeface="BentonSansF Book"/>
        </a:defRPr>
      </a:lvl5pPr>
      <a:lvl6pPr marL="2590281" marR="0" indent="-304739" algn="l" defTabSz="914216" eaLnBrk="1" latinLnBrk="0" hangingPunct="1">
        <a:lnSpc>
          <a:spcPct val="90000"/>
        </a:lnSpc>
        <a:spcBef>
          <a:spcPts val="1000"/>
        </a:spcBef>
        <a:spcAft>
          <a:spcPts val="0"/>
        </a:spcAft>
        <a:buClrTx/>
        <a:buSzPct val="100000"/>
        <a:buFontTx/>
        <a:buChar char="•"/>
        <a:tabLst/>
        <a:defRPr sz="2400" b="1" i="0" u="none" strike="noStrike" cap="none" spc="0" baseline="0">
          <a:solidFill>
            <a:srgbClr val="7F7F7F"/>
          </a:solidFill>
          <a:uFillTx/>
          <a:latin typeface="+mn-lt"/>
          <a:ea typeface="+mn-ea"/>
          <a:cs typeface="+mn-cs"/>
          <a:sym typeface="BentonSansF Book"/>
        </a:defRPr>
      </a:lvl6pPr>
      <a:lvl7pPr marL="3047390" marR="0" indent="-304739" algn="l" defTabSz="914216" eaLnBrk="1" latinLnBrk="0" hangingPunct="1">
        <a:lnSpc>
          <a:spcPct val="90000"/>
        </a:lnSpc>
        <a:spcBef>
          <a:spcPts val="1000"/>
        </a:spcBef>
        <a:spcAft>
          <a:spcPts val="0"/>
        </a:spcAft>
        <a:buClrTx/>
        <a:buSzPct val="100000"/>
        <a:buFontTx/>
        <a:buChar char="•"/>
        <a:tabLst/>
        <a:defRPr sz="2400" b="1" i="0" u="none" strike="noStrike" cap="none" spc="0" baseline="0">
          <a:solidFill>
            <a:srgbClr val="7F7F7F"/>
          </a:solidFill>
          <a:uFillTx/>
          <a:latin typeface="+mn-lt"/>
          <a:ea typeface="+mn-ea"/>
          <a:cs typeface="+mn-cs"/>
          <a:sym typeface="BentonSansF Book"/>
        </a:defRPr>
      </a:lvl7pPr>
      <a:lvl8pPr marL="3504498" marR="0" indent="-304739" algn="l" defTabSz="914216" eaLnBrk="1" latinLnBrk="0" hangingPunct="1">
        <a:lnSpc>
          <a:spcPct val="90000"/>
        </a:lnSpc>
        <a:spcBef>
          <a:spcPts val="1000"/>
        </a:spcBef>
        <a:spcAft>
          <a:spcPts val="0"/>
        </a:spcAft>
        <a:buClrTx/>
        <a:buSzPct val="100000"/>
        <a:buFontTx/>
        <a:buChar char="•"/>
        <a:tabLst/>
        <a:defRPr sz="2400" b="1" i="0" u="none" strike="noStrike" cap="none" spc="0" baseline="0">
          <a:solidFill>
            <a:srgbClr val="7F7F7F"/>
          </a:solidFill>
          <a:uFillTx/>
          <a:latin typeface="+mn-lt"/>
          <a:ea typeface="+mn-ea"/>
          <a:cs typeface="+mn-cs"/>
          <a:sym typeface="BentonSansF Book"/>
        </a:defRPr>
      </a:lvl8pPr>
      <a:lvl9pPr marL="3961607" marR="0" indent="-304740" algn="l" defTabSz="914216" eaLnBrk="1" latinLnBrk="0" hangingPunct="1">
        <a:lnSpc>
          <a:spcPct val="90000"/>
        </a:lnSpc>
        <a:spcBef>
          <a:spcPts val="1000"/>
        </a:spcBef>
        <a:spcAft>
          <a:spcPts val="0"/>
        </a:spcAft>
        <a:buClrTx/>
        <a:buSzPct val="100000"/>
        <a:buFontTx/>
        <a:buChar char="•"/>
        <a:tabLst/>
        <a:defRPr sz="2400" b="1" i="0" u="none" strike="noStrike" cap="none" spc="0" baseline="0">
          <a:solidFill>
            <a:srgbClr val="7F7F7F"/>
          </a:solidFill>
          <a:uFillTx/>
          <a:latin typeface="+mn-lt"/>
          <a:ea typeface="+mn-ea"/>
          <a:cs typeface="+mn-cs"/>
          <a:sym typeface="BentonSansF Book"/>
        </a:defRPr>
      </a:lvl9pPr>
    </p:bodyStyle>
    <p:otherStyle>
      <a:lvl1pPr marL="0" marR="0" indent="0" algn="r" defTabSz="914216"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BentonSansF Book"/>
        </a:defRPr>
      </a:lvl1pPr>
      <a:lvl2pPr marL="0" marR="0" indent="0" algn="r" defTabSz="914216"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BentonSansF Book"/>
        </a:defRPr>
      </a:lvl2pPr>
      <a:lvl3pPr marL="0" marR="0" indent="0" algn="r" defTabSz="914216"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BentonSansF Book"/>
        </a:defRPr>
      </a:lvl3pPr>
      <a:lvl4pPr marL="0" marR="0" indent="0" algn="r" defTabSz="914216"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BentonSansF Book"/>
        </a:defRPr>
      </a:lvl4pPr>
      <a:lvl5pPr marL="0" marR="0" indent="0" algn="r" defTabSz="914216"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BentonSansF Book"/>
        </a:defRPr>
      </a:lvl5pPr>
      <a:lvl6pPr marL="0" marR="0" indent="0" algn="r" defTabSz="914216"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BentonSansF Book"/>
        </a:defRPr>
      </a:lvl6pPr>
      <a:lvl7pPr marL="0" marR="0" indent="0" algn="r" defTabSz="914216"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BentonSansF Book"/>
        </a:defRPr>
      </a:lvl7pPr>
      <a:lvl8pPr marL="0" marR="0" indent="0" algn="r" defTabSz="914216"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BentonSansF Book"/>
        </a:defRPr>
      </a:lvl8pPr>
      <a:lvl9pPr marL="0" marR="0" indent="0" algn="r" defTabSz="914216"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BentonSansF Book"/>
        </a:defRPr>
      </a:lvl9pPr>
    </p:otherStyle>
  </p:txStyles>
  <p:extLst>
    <p:ext uri="{27BBF7A9-308A-43DC-89C8-2F10F3537804}">
      <p15:sldGuideLst xmlns:p15="http://schemas.microsoft.com/office/powerpoint/2012/main">
        <p15:guide id="1" orient="horz" pos="2683">
          <p15:clr>
            <a:srgbClr val="F26B43"/>
          </p15:clr>
        </p15:guide>
        <p15:guide id="2" orient="horz" pos="7392">
          <p15:clr>
            <a:srgbClr val="F26B43"/>
          </p15:clr>
        </p15:guide>
        <p15:guide id="3" pos="1104">
          <p15:clr>
            <a:srgbClr val="F26B43"/>
          </p15:clr>
        </p15:guide>
        <p15:guide id="4" pos="1424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457200" y="4958425"/>
            <a:ext cx="11277600" cy="822325"/>
          </a:xfrm>
        </p:spPr>
        <p:txBody>
          <a:bodyPr>
            <a:normAutofit/>
          </a:bodyPr>
          <a:lstStyle/>
          <a:p>
            <a:r>
              <a:rPr lang="en-GB" dirty="0"/>
              <a:t>January 24, 2024</a:t>
            </a:r>
            <a:endParaRPr lang="en-GB"/>
          </a:p>
        </p:txBody>
      </p:sp>
      <p:sp>
        <p:nvSpPr>
          <p:cNvPr id="3" name="Title 2">
            <a:extLst>
              <a:ext uri="{FF2B5EF4-FFF2-40B4-BE49-F238E27FC236}">
                <a16:creationId xmlns:a16="http://schemas.microsoft.com/office/drawing/2014/main" id="{6F8D696E-B4E9-4F10-824F-B9B79E98BE71}"/>
              </a:ext>
            </a:extLst>
          </p:cNvPr>
          <p:cNvSpPr>
            <a:spLocks noGrp="1"/>
          </p:cNvSpPr>
          <p:nvPr>
            <p:ph type="body" sz="quarter" idx="10"/>
          </p:nvPr>
        </p:nvSpPr>
        <p:spPr>
          <a:xfrm>
            <a:off x="457200" y="2135545"/>
            <a:ext cx="11277600" cy="2585323"/>
          </a:xfrm>
        </p:spPr>
        <p:txBody>
          <a:bodyPr anchor="ctr">
            <a:normAutofit/>
          </a:bodyPr>
          <a:lstStyle/>
          <a:p>
            <a:pPr>
              <a:spcAft>
                <a:spcPts val="600"/>
              </a:spcAft>
            </a:pPr>
            <a:r>
              <a:rPr lang="en-GB" sz="7400"/>
              <a:t>Business Intelligence Architecture add-on</a:t>
            </a:r>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8CB73EA1-550F-D22F-339D-EDEA8D5CE503}"/>
              </a:ext>
            </a:extLst>
          </p:cNvPr>
          <p:cNvSpPr txBox="1">
            <a:spLocks/>
          </p:cNvSpPr>
          <p:nvPr/>
        </p:nvSpPr>
        <p:spPr>
          <a:xfrm>
            <a:off x="6536184" y="2939130"/>
            <a:ext cx="2219960" cy="229615"/>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lt1"/>
                </a:solidFill>
                <a:effectLst/>
                <a:uLnTx/>
                <a:uFillTx/>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ts val="2000"/>
              </a:lnSpc>
              <a:spcBef>
                <a:spcPts val="0"/>
              </a:spcBef>
              <a:defRPr/>
            </a:pPr>
            <a:r>
              <a:rPr lang="en-US" sz="1400" cap="none">
                <a:solidFill>
                  <a:schemeClr val="bg1"/>
                </a:solidFill>
                <a:latin typeface="Ubuntu" panose="020B0504030602030204" pitchFamily="34" charset="0"/>
              </a:rPr>
              <a:t>About Capgemini Invent</a:t>
            </a:r>
          </a:p>
        </p:txBody>
      </p:sp>
      <p:sp>
        <p:nvSpPr>
          <p:cNvPr id="3" name="Rectangle 2">
            <a:extLst>
              <a:ext uri="{FF2B5EF4-FFF2-40B4-BE49-F238E27FC236}">
                <a16:creationId xmlns:a16="http://schemas.microsoft.com/office/drawing/2014/main" id="{2DBB2701-04E5-936B-2DEF-3E38D11E994F}"/>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dirty="0">
                <a:solidFill>
                  <a:schemeClr val="bg1"/>
                </a:solidFill>
                <a:effectLst/>
                <a:latin typeface="Ubuntu Light" panose="020B0304030602030204" pitchFamily="34" charset="0"/>
                <a:ea typeface="Times New Roman" panose="02020603050405020304" pitchFamily="18" charset="0"/>
              </a:rPr>
              <a:t>As the digital innovation, design and transformation brand of the Capgemini Group, Capgemini Invent enables </a:t>
            </a:r>
            <a:r>
              <a:rPr lang="en-US" sz="900" dirty="0" err="1">
                <a:solidFill>
                  <a:schemeClr val="bg1"/>
                </a:solidFill>
                <a:effectLst/>
                <a:latin typeface="Ubuntu Light" panose="020B0304030602030204" pitchFamily="34" charset="0"/>
                <a:ea typeface="Times New Roman" panose="02020603050405020304" pitchFamily="18" charset="0"/>
              </a:rPr>
              <a:t>CxOs</a:t>
            </a:r>
            <a:r>
              <a:rPr lang="en-US" sz="900" dirty="0">
                <a:solidFill>
                  <a:schemeClr val="bg1"/>
                </a:solidFill>
                <a:effectLst/>
                <a:latin typeface="Ubuntu Light" panose="020B0304030602030204" pitchFamily="34" charset="0"/>
                <a:ea typeface="Times New Roman" panose="02020603050405020304" pitchFamily="18" charset="0"/>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r>
              <a:rPr lang="en-US" sz="900" b="1" i="1" dirty="0">
                <a:solidFill>
                  <a:schemeClr val="bg1"/>
                </a:solidFill>
                <a:effectLst/>
                <a:latin typeface="Ubuntu Light" panose="020B0304030602030204" pitchFamily="34" charset="0"/>
                <a:ea typeface="Times New Roman" panose="02020603050405020304" pitchFamily="18" charset="0"/>
              </a:rPr>
              <a:t> </a:t>
            </a:r>
            <a:endParaRPr lang="en-US" sz="900" dirty="0">
              <a:solidFill>
                <a:schemeClr val="bg1"/>
              </a:solidFill>
              <a:effectLst/>
              <a:latin typeface="Ubuntu Light" panose="020B0304030602030204" pitchFamily="34" charset="0"/>
              <a:ea typeface="Times New Roman" panose="02020603050405020304" pitchFamily="18" charset="0"/>
            </a:endParaRPr>
          </a:p>
          <a:p>
            <a:pPr algn="just"/>
            <a:r>
              <a:rPr lang="en-US" sz="900" dirty="0">
                <a:solidFill>
                  <a:schemeClr val="bg1"/>
                </a:solidFill>
                <a:effectLst/>
                <a:latin typeface="Ubuntu Light" panose="020B0304030602030204" pitchFamily="34" charset="0"/>
                <a:ea typeface="Verdana" panose="020B0604030504040204" pitchFamily="34" charset="0"/>
              </a:rPr>
              <a:t>Capgemini Invent is an integral part of Capgemini, </a:t>
            </a:r>
            <a:r>
              <a:rPr lang="en-GB" sz="900" dirty="0">
                <a:solidFill>
                  <a:schemeClr val="bg1"/>
                </a:solidFill>
                <a:effectLst/>
                <a:latin typeface="Ubuntu Light" panose="020B0304030602030204" pitchFamily="34" charset="0"/>
                <a:ea typeface="Verdana" panose="020B0604030504040204" pitchFamily="34" charset="0"/>
              </a:rPr>
              <a:t>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360,000 team members in more than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latin typeface="Ubuntu Light" panose="020B0304030602030204" pitchFamily="34" charset="0"/>
                <a:ea typeface="Verdana" panose="020B0604030504040204" pitchFamily="34" charset="0"/>
              </a:rPr>
              <a:t>fueled</a:t>
            </a:r>
            <a:r>
              <a:rPr lang="en-GB" sz="900" dirty="0">
                <a:solidFill>
                  <a:schemeClr val="bg1"/>
                </a:solidFill>
                <a:effectLst/>
                <a:latin typeface="Ubuntu Light" panose="020B0304030602030204" pitchFamily="34" charset="0"/>
                <a:ea typeface="Verdana" panose="020B0604030504040204" pitchFamily="34" charset="0"/>
              </a:rPr>
              <a:t> by the fast evolving and innovative world of cloud, data, AI, connectivity, software, digital engineering and platforms. The Group reported in 2022 global revenues of €22 billion.</a:t>
            </a:r>
            <a:endParaRPr lang="en-US" sz="900" dirty="0">
              <a:solidFill>
                <a:schemeClr val="bg1"/>
              </a:solidFill>
              <a:effectLst/>
              <a:latin typeface="Ubuntu Light" panose="020B0304030602030204" pitchFamily="34" charset="0"/>
              <a:ea typeface="Verdana" panose="020B0604030504040204" pitchFamily="34" charset="0"/>
            </a:endParaRPr>
          </a:p>
        </p:txBody>
      </p:sp>
      <p:sp>
        <p:nvSpPr>
          <p:cNvPr id="4" name="Rectangle 3">
            <a:extLst>
              <a:ext uri="{FF2B5EF4-FFF2-40B4-BE49-F238E27FC236}">
                <a16:creationId xmlns:a16="http://schemas.microsoft.com/office/drawing/2014/main" id="{05332C17-ECF2-26C9-0FEA-3CCFE0E562C0}"/>
              </a:ext>
            </a:extLst>
          </p:cNvPr>
          <p:cNvSpPr/>
          <p:nvPr/>
        </p:nvSpPr>
        <p:spPr>
          <a:xfrm>
            <a:off x="6536184" y="580526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7AEE0-80B1-B1E5-8325-AF1B6E006945}"/>
              </a:ext>
            </a:extLst>
          </p:cNvPr>
          <p:cNvSpPr>
            <a:spLocks noGrp="1"/>
          </p:cNvSpPr>
          <p:nvPr>
            <p:ph type="title"/>
          </p:nvPr>
        </p:nvSpPr>
        <p:spPr/>
        <p:txBody>
          <a:bodyPr/>
          <a:lstStyle/>
          <a:p>
            <a:r>
              <a:rPr lang="en-US" dirty="0"/>
              <a:t>NON-DISCLOSURE STATEMENT</a:t>
            </a:r>
          </a:p>
        </p:txBody>
      </p:sp>
      <p:sp>
        <p:nvSpPr>
          <p:cNvPr id="4" name="TextBox 3">
            <a:extLst>
              <a:ext uri="{FF2B5EF4-FFF2-40B4-BE49-F238E27FC236}">
                <a16:creationId xmlns:a16="http://schemas.microsoft.com/office/drawing/2014/main" id="{92E6C8E0-445F-8EAD-66BE-2D407D819B04}"/>
              </a:ext>
            </a:extLst>
          </p:cNvPr>
          <p:cNvSpPr txBox="1"/>
          <p:nvPr/>
        </p:nvSpPr>
        <p:spPr>
          <a:xfrm>
            <a:off x="914400" y="2072029"/>
            <a:ext cx="8915400" cy="3170099"/>
          </a:xfrm>
          <a:prstGeom prst="rect">
            <a:avLst/>
          </a:prstGeom>
          <a:noFill/>
        </p:spPr>
        <p:txBody>
          <a:bodyPr wrap="square">
            <a:spAutoFit/>
          </a:bodyPr>
          <a:lstStyle/>
          <a:p>
            <a:pPr algn="l" rtl="0" fontAlgn="base"/>
            <a:r>
              <a:rPr lang="en-US" sz="2000" b="0" i="0" u="none" strike="noStrike" dirty="0">
                <a:effectLst/>
              </a:rPr>
              <a:t>All information included in this Capgemini Invent proposal are reserved and confidential; the material included in this document, which describes Capgemini Group methodology, is the result of a big effort done in research and development by our specialists. </a:t>
            </a:r>
            <a:r>
              <a:rPr lang="en-US" sz="2000" b="0" i="0" dirty="0">
                <a:effectLst/>
              </a:rPr>
              <a:t>​</a:t>
            </a:r>
          </a:p>
          <a:p>
            <a:pPr algn="l" rtl="0" fontAlgn="base"/>
            <a:endParaRPr lang="en-US" sz="2000" b="0" i="0" dirty="0">
              <a:effectLst/>
            </a:endParaRPr>
          </a:p>
          <a:p>
            <a:pPr fontAlgn="base"/>
            <a:r>
              <a:rPr lang="en-US" sz="2000" b="0" i="0" u="none" strike="noStrike" dirty="0">
                <a:effectLst/>
              </a:rPr>
              <a:t>The propagation of Capgemini Group methodology could be of great interest to other competitors, that offer similar consulting services. Therefore, Capgemini Group firmly denies the use and propagation of all information included in this document for different use but the win of the</a:t>
            </a:r>
            <a:r>
              <a:rPr lang="en-US" sz="2000" dirty="0"/>
              <a:t> proposal</a:t>
            </a:r>
            <a:r>
              <a:rPr lang="en-US" sz="2000" b="0" i="0" u="none" strike="noStrike" dirty="0">
                <a:effectLst/>
              </a:rPr>
              <a:t>. </a:t>
            </a:r>
            <a:endParaRPr lang="en-US" sz="2000" b="0" i="0" dirty="0">
              <a:effectLst/>
            </a:endParaRPr>
          </a:p>
        </p:txBody>
      </p:sp>
      <p:sp>
        <p:nvSpPr>
          <p:cNvPr id="5" name="Graphic 1">
            <a:extLst>
              <a:ext uri="{FF2B5EF4-FFF2-40B4-BE49-F238E27FC236}">
                <a16:creationId xmlns:a16="http://schemas.microsoft.com/office/drawing/2014/main" id="{48D95368-65FC-5B92-B44C-EF964C3924DE}"/>
              </a:ext>
            </a:extLst>
          </p:cNvPr>
          <p:cNvSpPr/>
          <p:nvPr/>
        </p:nvSpPr>
        <p:spPr>
          <a:xfrm rot="6189279">
            <a:off x="2635735" y="232405"/>
            <a:ext cx="12792744" cy="5857751"/>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9732">
                <a:schemeClr val="bg1">
                  <a:alpha val="0"/>
                </a:schemeClr>
              </a:gs>
              <a:gs pos="86000">
                <a:schemeClr val="accent2">
                  <a:alpha val="0"/>
                </a:schemeClr>
              </a:gs>
              <a:gs pos="18000">
                <a:schemeClr val="accent2">
                  <a:alpha val="1000"/>
                </a:schemeClr>
              </a:gs>
              <a:gs pos="57000">
                <a:srgbClr val="12ABDB">
                  <a:alpha val="91000"/>
                </a:srgbClr>
              </a:gs>
              <a:gs pos="36000">
                <a:srgbClr val="12ABDB"/>
              </a:gs>
            </a:gsLst>
            <a:lin ang="156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827672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7AEE0-80B1-B1E5-8325-AF1B6E006945}"/>
              </a:ext>
            </a:extLst>
          </p:cNvPr>
          <p:cNvSpPr>
            <a:spLocks noGrp="1"/>
          </p:cNvSpPr>
          <p:nvPr>
            <p:ph type="title"/>
          </p:nvPr>
        </p:nvSpPr>
        <p:spPr>
          <a:xfrm>
            <a:off x="761999" y="388188"/>
            <a:ext cx="10590585" cy="716711"/>
          </a:xfrm>
        </p:spPr>
        <p:txBody>
          <a:bodyPr/>
          <a:lstStyle/>
          <a:p>
            <a:r>
              <a:rPr lang="en-US" dirty="0" err="1"/>
              <a:t>aGENDA</a:t>
            </a:r>
            <a:endParaRPr lang="en-US" dirty="0"/>
          </a:p>
        </p:txBody>
      </p:sp>
      <p:sp>
        <p:nvSpPr>
          <p:cNvPr id="3" name="TextBox 2">
            <a:extLst>
              <a:ext uri="{FF2B5EF4-FFF2-40B4-BE49-F238E27FC236}">
                <a16:creationId xmlns:a16="http://schemas.microsoft.com/office/drawing/2014/main" id="{FAF61D4A-B23C-4F4C-F98D-78ABB3B3FC96}"/>
              </a:ext>
            </a:extLst>
          </p:cNvPr>
          <p:cNvSpPr txBox="1"/>
          <p:nvPr/>
        </p:nvSpPr>
        <p:spPr>
          <a:xfrm>
            <a:off x="2209800" y="2057400"/>
            <a:ext cx="4560701" cy="2554545"/>
          </a:xfrm>
          <a:prstGeom prst="rect">
            <a:avLst/>
          </a:prstGeom>
          <a:noFill/>
        </p:spPr>
        <p:txBody>
          <a:bodyPr wrap="square" rtlCol="0">
            <a:spAutoFit/>
          </a:bodyPr>
          <a:lstStyle/>
          <a:p>
            <a:pPr marL="342900" indent="-342900">
              <a:spcBef>
                <a:spcPts val="1800"/>
              </a:spcBef>
              <a:buClr>
                <a:schemeClr val="accent2"/>
              </a:buClr>
              <a:buFont typeface="+mj-lt"/>
              <a:buAutoNum type="arabicPeriod"/>
            </a:pPr>
            <a:r>
              <a:rPr lang="en-US" sz="2000" dirty="0"/>
              <a:t>Scenario, objectives &amp; key results</a:t>
            </a:r>
          </a:p>
          <a:p>
            <a:pPr marL="342900" indent="-342900">
              <a:spcBef>
                <a:spcPts val="1800"/>
              </a:spcBef>
              <a:buClr>
                <a:schemeClr val="accent2"/>
              </a:buClr>
              <a:buFont typeface="+mj-lt"/>
              <a:buAutoNum type="arabicPeriod"/>
            </a:pPr>
            <a:r>
              <a:rPr lang="en-US" sz="2000" dirty="0"/>
              <a:t>Proposed Solution</a:t>
            </a:r>
          </a:p>
          <a:p>
            <a:pPr marL="342900" indent="-342900">
              <a:spcBef>
                <a:spcPts val="1800"/>
              </a:spcBef>
              <a:buClr>
                <a:schemeClr val="accent2"/>
              </a:buClr>
              <a:buFont typeface="+mj-lt"/>
              <a:buAutoNum type="arabicPeriod"/>
            </a:pPr>
            <a:r>
              <a:rPr lang="en-US" sz="2000"/>
              <a:t>Workflow</a:t>
            </a:r>
            <a:endParaRPr lang="en-US" sz="2000" dirty="0"/>
          </a:p>
          <a:p>
            <a:pPr marL="342900" indent="-342900">
              <a:spcBef>
                <a:spcPts val="1800"/>
              </a:spcBef>
              <a:buClr>
                <a:schemeClr val="accent2"/>
              </a:buClr>
              <a:buFont typeface="+mj-lt"/>
              <a:buAutoNum type="arabicPeriod"/>
            </a:pPr>
            <a:r>
              <a:rPr lang="en-US" sz="2000" dirty="0"/>
              <a:t>Team &amp; Economics</a:t>
            </a:r>
          </a:p>
          <a:p>
            <a:pPr marL="342900" indent="-342900">
              <a:spcBef>
                <a:spcPts val="1800"/>
              </a:spcBef>
              <a:buClr>
                <a:schemeClr val="accent2"/>
              </a:buClr>
              <a:buFont typeface="+mj-lt"/>
              <a:buAutoNum type="arabicPeriod"/>
            </a:pPr>
            <a:r>
              <a:rPr lang="en-US" sz="2000" dirty="0"/>
              <a:t>Assumptions</a:t>
            </a:r>
          </a:p>
        </p:txBody>
      </p:sp>
      <p:sp>
        <p:nvSpPr>
          <p:cNvPr id="8" name="Rectangle 7">
            <a:extLst>
              <a:ext uri="{FF2B5EF4-FFF2-40B4-BE49-F238E27FC236}">
                <a16:creationId xmlns:a16="http://schemas.microsoft.com/office/drawing/2014/main" id="{3492B45F-1E8C-711A-8209-AF6EFCCEC962}"/>
              </a:ext>
            </a:extLst>
          </p:cNvPr>
          <p:cNvSpPr/>
          <p:nvPr/>
        </p:nvSpPr>
        <p:spPr>
          <a:xfrm>
            <a:off x="0" y="0"/>
            <a:ext cx="3048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Tree>
    <p:extLst>
      <p:ext uri="{BB962C8B-B14F-4D97-AF65-F5344CB8AC3E}">
        <p14:creationId xmlns:p14="http://schemas.microsoft.com/office/powerpoint/2010/main" val="3867937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2A6759-0D89-B603-6A4A-5C458C122030}"/>
              </a:ext>
            </a:extLst>
          </p:cNvPr>
          <p:cNvSpPr/>
          <p:nvPr/>
        </p:nvSpPr>
        <p:spPr>
          <a:xfrm>
            <a:off x="5562600" y="0"/>
            <a:ext cx="6629400" cy="6858000"/>
          </a:xfrm>
          <a:custGeom>
            <a:avLst/>
            <a:gdLst>
              <a:gd name="connsiteX0" fmla="*/ 0 w 6477000"/>
              <a:gd name="connsiteY0" fmla="*/ 0 h 6858000"/>
              <a:gd name="connsiteX1" fmla="*/ 3657600 w 6477000"/>
              <a:gd name="connsiteY1" fmla="*/ 0 h 6858000"/>
              <a:gd name="connsiteX2" fmla="*/ 5666598 w 6477000"/>
              <a:gd name="connsiteY2" fmla="*/ 0 h 6858000"/>
              <a:gd name="connsiteX3" fmla="*/ 6477000 w 6477000"/>
              <a:gd name="connsiteY3" fmla="*/ 0 h 6858000"/>
              <a:gd name="connsiteX4" fmla="*/ 6477000 w 6477000"/>
              <a:gd name="connsiteY4" fmla="*/ 3429000 h 6858000"/>
              <a:gd name="connsiteX5" fmla="*/ 6477000 w 6477000"/>
              <a:gd name="connsiteY5" fmla="*/ 6858000 h 6858000"/>
              <a:gd name="connsiteX6" fmla="*/ 5666598 w 6477000"/>
              <a:gd name="connsiteY6" fmla="*/ 6858000 h 6858000"/>
              <a:gd name="connsiteX7" fmla="*/ 3657600 w 6477000"/>
              <a:gd name="connsiteY7" fmla="*/ 6858000 h 6858000"/>
              <a:gd name="connsiteX8" fmla="*/ 0 w 6477000"/>
              <a:gd name="connsiteY8" fmla="*/ 6858000 h 6858000"/>
              <a:gd name="connsiteX9" fmla="*/ 810402 w 6477000"/>
              <a:gd name="connsiteY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7000" h="6858000">
                <a:moveTo>
                  <a:pt x="0" y="0"/>
                </a:moveTo>
                <a:lnTo>
                  <a:pt x="3657600" y="0"/>
                </a:lnTo>
                <a:lnTo>
                  <a:pt x="5666598" y="0"/>
                </a:lnTo>
                <a:lnTo>
                  <a:pt x="6477000" y="0"/>
                </a:lnTo>
                <a:lnTo>
                  <a:pt x="6477000" y="3429000"/>
                </a:lnTo>
                <a:lnTo>
                  <a:pt x="6477000" y="6858000"/>
                </a:lnTo>
                <a:lnTo>
                  <a:pt x="5666598" y="6858000"/>
                </a:lnTo>
                <a:lnTo>
                  <a:pt x="3657600" y="6858000"/>
                </a:lnTo>
                <a:lnTo>
                  <a:pt x="0" y="6858000"/>
                </a:lnTo>
                <a:lnTo>
                  <a:pt x="810402" y="3429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err="1">
              <a:solidFill>
                <a:schemeClr val="tx1"/>
              </a:solidFill>
            </a:endParaRPr>
          </a:p>
        </p:txBody>
      </p:sp>
      <p:sp>
        <p:nvSpPr>
          <p:cNvPr id="5" name="Title 4">
            <a:extLst>
              <a:ext uri="{FF2B5EF4-FFF2-40B4-BE49-F238E27FC236}">
                <a16:creationId xmlns:a16="http://schemas.microsoft.com/office/drawing/2014/main" id="{41E33F6F-4162-1469-110B-7DBC60EAD8C7}"/>
              </a:ext>
            </a:extLst>
          </p:cNvPr>
          <p:cNvSpPr>
            <a:spLocks noGrp="1"/>
          </p:cNvSpPr>
          <p:nvPr>
            <p:ph type="title"/>
          </p:nvPr>
        </p:nvSpPr>
        <p:spPr/>
        <p:txBody>
          <a:bodyPr/>
          <a:lstStyle/>
          <a:p>
            <a:r>
              <a:rPr lang="en-US" dirty="0" err="1"/>
              <a:t>SignificaNT</a:t>
            </a:r>
            <a:r>
              <a:rPr lang="en-US" dirty="0"/>
              <a:t> growth and a new corporate structure demand an integrated and efficient reporting pipeline</a:t>
            </a:r>
          </a:p>
        </p:txBody>
      </p:sp>
      <p:sp>
        <p:nvSpPr>
          <p:cNvPr id="7" name="Text Placeholder 6">
            <a:extLst>
              <a:ext uri="{FF2B5EF4-FFF2-40B4-BE49-F238E27FC236}">
                <a16:creationId xmlns:a16="http://schemas.microsoft.com/office/drawing/2014/main" id="{BD2D27F3-96C3-458F-48A5-2E112EDE5DFD}"/>
              </a:ext>
            </a:extLst>
          </p:cNvPr>
          <p:cNvSpPr>
            <a:spLocks noGrp="1"/>
          </p:cNvSpPr>
          <p:nvPr>
            <p:ph type="body" sz="quarter" idx="12"/>
          </p:nvPr>
        </p:nvSpPr>
        <p:spPr>
          <a:xfrm>
            <a:off x="404813" y="1295400"/>
            <a:ext cx="5462588" cy="743987"/>
          </a:xfrm>
        </p:spPr>
        <p:txBody>
          <a:bodyPr/>
          <a:lstStyle/>
          <a:p>
            <a:r>
              <a:rPr lang="en-US" sz="2000" dirty="0"/>
              <a:t>Scenario</a:t>
            </a:r>
            <a:endParaRPr lang="en-US" sz="1600" b="0" dirty="0"/>
          </a:p>
        </p:txBody>
      </p:sp>
      <p:sp>
        <p:nvSpPr>
          <p:cNvPr id="6" name="Text Placeholder 5">
            <a:extLst>
              <a:ext uri="{FF2B5EF4-FFF2-40B4-BE49-F238E27FC236}">
                <a16:creationId xmlns:a16="http://schemas.microsoft.com/office/drawing/2014/main" id="{C97401B7-2418-0050-0E13-B3086BC3BC94}"/>
              </a:ext>
            </a:extLst>
          </p:cNvPr>
          <p:cNvSpPr>
            <a:spLocks noGrp="1"/>
          </p:cNvSpPr>
          <p:nvPr>
            <p:ph type="body" sz="quarter" idx="10"/>
          </p:nvPr>
        </p:nvSpPr>
        <p:spPr>
          <a:xfrm>
            <a:off x="465057" y="2115587"/>
            <a:ext cx="5097544" cy="3276600"/>
          </a:xfrm>
        </p:spPr>
        <p:txBody>
          <a:bodyPr/>
          <a:lstStyle/>
          <a:p>
            <a:pPr marL="285750" indent="-285750">
              <a:buFont typeface="Wingdings" panose="05000000000000000000" pitchFamily="2" charset="2"/>
              <a:buChar char="§"/>
            </a:pPr>
            <a:r>
              <a:rPr lang="en-AU" sz="1800" dirty="0"/>
              <a:t>PIAM keeps accelerating confirming continuous growth since 2014 (turnover, headcount, accounts, products) </a:t>
            </a:r>
          </a:p>
          <a:p>
            <a:endParaRPr lang="en-AU" sz="1800" dirty="0"/>
          </a:p>
          <a:p>
            <a:pPr marL="285750" indent="-285750">
              <a:buFont typeface="Wingdings" panose="05000000000000000000" pitchFamily="2" charset="2"/>
              <a:buChar char="§"/>
            </a:pPr>
            <a:r>
              <a:rPr lang="en-AU" sz="1800" dirty="0" err="1"/>
              <a:t>Bruschettini</a:t>
            </a:r>
            <a:r>
              <a:rPr lang="en-AU" sz="1800" dirty="0"/>
              <a:t> has been acquired by PIAM in 2022, and the two companies have been operating as two distinct entities so far</a:t>
            </a:r>
          </a:p>
          <a:p>
            <a:endParaRPr lang="en-AU" sz="1800" dirty="0"/>
          </a:p>
          <a:p>
            <a:pPr marL="285750" indent="-285750">
              <a:buFont typeface="Wingdings" panose="05000000000000000000" pitchFamily="2" charset="2"/>
              <a:buChar char="§"/>
            </a:pPr>
            <a:r>
              <a:rPr lang="en-AU" sz="1800" dirty="0"/>
              <a:t>PIAM is starting the integration of </a:t>
            </a:r>
            <a:r>
              <a:rPr lang="en-AU" sz="1800" dirty="0" err="1"/>
              <a:t>Bruschettini</a:t>
            </a:r>
            <a:r>
              <a:rPr lang="en-AU" sz="1800" dirty="0"/>
              <a:t> with a focus on sales &amp; marketing</a:t>
            </a:r>
          </a:p>
          <a:p>
            <a:endParaRPr lang="en-AU" sz="1800" dirty="0"/>
          </a:p>
          <a:p>
            <a:pPr marL="285750" indent="-285750">
              <a:buFont typeface="Wingdings" panose="05000000000000000000" pitchFamily="2" charset="2"/>
              <a:buChar char="§"/>
            </a:pPr>
            <a:r>
              <a:rPr lang="en-US" sz="1800" dirty="0"/>
              <a:t>In order to streamline reporting activities PIAM needs a new dashboard to analyze sales and market data and performances</a:t>
            </a:r>
          </a:p>
        </p:txBody>
      </p:sp>
      <p:sp>
        <p:nvSpPr>
          <p:cNvPr id="9" name="Text Placeholder 8">
            <a:extLst>
              <a:ext uri="{FF2B5EF4-FFF2-40B4-BE49-F238E27FC236}">
                <a16:creationId xmlns:a16="http://schemas.microsoft.com/office/drawing/2014/main" id="{FD7899B6-755F-070A-1B47-760275ACC384}"/>
              </a:ext>
            </a:extLst>
          </p:cNvPr>
          <p:cNvSpPr>
            <a:spLocks noGrp="1"/>
          </p:cNvSpPr>
          <p:nvPr>
            <p:ph type="body" sz="quarter" idx="14"/>
          </p:nvPr>
        </p:nvSpPr>
        <p:spPr>
          <a:xfrm>
            <a:off x="6934200" y="2115587"/>
            <a:ext cx="4800600" cy="3276599"/>
          </a:xfrm>
        </p:spPr>
        <p:txBody>
          <a:bodyPr/>
          <a:lstStyle/>
          <a:p>
            <a:pPr marL="285750" indent="-285750">
              <a:buFont typeface="Wingdings" panose="05000000000000000000" pitchFamily="2" charset="2"/>
              <a:buChar char="§"/>
            </a:pPr>
            <a:r>
              <a:rPr lang="en-US" sz="1800" dirty="0">
                <a:solidFill>
                  <a:schemeClr val="bg1"/>
                </a:solidFill>
              </a:rPr>
              <a:t>Definition of an integrated data model comprising PIAM and </a:t>
            </a:r>
            <a:r>
              <a:rPr lang="en-US" sz="1800" dirty="0" err="1">
                <a:solidFill>
                  <a:schemeClr val="bg1"/>
                </a:solidFill>
              </a:rPr>
              <a:t>Bruschettini</a:t>
            </a:r>
            <a:r>
              <a:rPr lang="en-US" sz="1800" dirty="0">
                <a:solidFill>
                  <a:schemeClr val="bg1"/>
                </a:solidFill>
              </a:rPr>
              <a:t> datasets</a:t>
            </a:r>
          </a:p>
          <a:p>
            <a:endParaRPr lang="en-US" sz="1800" dirty="0">
              <a:solidFill>
                <a:schemeClr val="bg1"/>
              </a:solidFill>
            </a:endParaRPr>
          </a:p>
          <a:p>
            <a:pPr marL="285750" indent="-285750">
              <a:buFont typeface="Wingdings" panose="05000000000000000000" pitchFamily="2" charset="2"/>
              <a:buChar char="§"/>
            </a:pPr>
            <a:r>
              <a:rPr lang="en-US" sz="1800" dirty="0">
                <a:solidFill>
                  <a:schemeClr val="bg1"/>
                </a:solidFill>
              </a:rPr>
              <a:t>Implementation of a data lake to ingest and harmonize several data sources (SAP, IQVIA, New Line)</a:t>
            </a:r>
          </a:p>
          <a:p>
            <a:pPr marL="285750" indent="-285750">
              <a:buFont typeface="Wingdings" panose="05000000000000000000" pitchFamily="2" charset="2"/>
              <a:buChar char="§"/>
            </a:pPr>
            <a:endParaRPr lang="en-US" sz="1800" dirty="0">
              <a:solidFill>
                <a:schemeClr val="bg1"/>
              </a:solidFill>
            </a:endParaRPr>
          </a:p>
          <a:p>
            <a:pPr marL="285750" indent="-285750">
              <a:buFont typeface="Wingdings" panose="05000000000000000000" pitchFamily="2" charset="2"/>
              <a:buChar char="§"/>
            </a:pPr>
            <a:r>
              <a:rPr lang="en-US" sz="1800" dirty="0">
                <a:solidFill>
                  <a:schemeClr val="bg1"/>
                </a:solidFill>
              </a:rPr>
              <a:t>Automatization of existing reporting pipeline to improve operational efficiency </a:t>
            </a:r>
          </a:p>
          <a:p>
            <a:pPr marL="285750" indent="-285750">
              <a:buFont typeface="Wingdings" panose="05000000000000000000" pitchFamily="2" charset="2"/>
              <a:buChar char="§"/>
            </a:pPr>
            <a:endParaRPr lang="en-US" sz="1800" dirty="0">
              <a:solidFill>
                <a:schemeClr val="bg1"/>
              </a:solidFill>
            </a:endParaRPr>
          </a:p>
          <a:p>
            <a:pPr marL="285750" indent="-285750">
              <a:buFont typeface="Wingdings" panose="05000000000000000000" pitchFamily="2" charset="2"/>
              <a:buChar char="§"/>
            </a:pPr>
            <a:r>
              <a:rPr lang="en-US" sz="1800" dirty="0">
                <a:solidFill>
                  <a:schemeClr val="bg1"/>
                </a:solidFill>
              </a:rPr>
              <a:t>Improvement of reporting dashboard to boost data reliability, clarity of information and easiness of use</a:t>
            </a:r>
          </a:p>
        </p:txBody>
      </p:sp>
      <p:grpSp>
        <p:nvGrpSpPr>
          <p:cNvPr id="13" name="Group 37">
            <a:extLst>
              <a:ext uri="{FF2B5EF4-FFF2-40B4-BE49-F238E27FC236}">
                <a16:creationId xmlns:a16="http://schemas.microsoft.com/office/drawing/2014/main" id="{E64EBE0C-403F-8AA0-3116-21C1A5CEE547}"/>
              </a:ext>
            </a:extLst>
          </p:cNvPr>
          <p:cNvGrpSpPr/>
          <p:nvPr/>
        </p:nvGrpSpPr>
        <p:grpSpPr>
          <a:xfrm>
            <a:off x="11450067" y="175179"/>
            <a:ext cx="550590" cy="510621"/>
            <a:chOff x="5481638" y="2859088"/>
            <a:chExt cx="1231900" cy="1139825"/>
          </a:xfrm>
          <a:solidFill>
            <a:schemeClr val="bg1"/>
          </a:solidFill>
        </p:grpSpPr>
        <p:sp>
          <p:nvSpPr>
            <p:cNvPr id="14" name="Freeform 320">
              <a:extLst>
                <a:ext uri="{FF2B5EF4-FFF2-40B4-BE49-F238E27FC236}">
                  <a16:creationId xmlns:a16="http://schemas.microsoft.com/office/drawing/2014/main" id="{DDDC329B-75F5-ECF7-064D-C325B49C36AF}"/>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321">
              <a:extLst>
                <a:ext uri="{FF2B5EF4-FFF2-40B4-BE49-F238E27FC236}">
                  <a16:creationId xmlns:a16="http://schemas.microsoft.com/office/drawing/2014/main" id="{A220532A-92AC-2D46-C490-5B10DF05D820}"/>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 name="Text Placeholder 6">
            <a:extLst>
              <a:ext uri="{FF2B5EF4-FFF2-40B4-BE49-F238E27FC236}">
                <a16:creationId xmlns:a16="http://schemas.microsoft.com/office/drawing/2014/main" id="{2CAE8DAC-216F-F698-AC20-D729000E56DC}"/>
              </a:ext>
            </a:extLst>
          </p:cNvPr>
          <p:cNvSpPr txBox="1">
            <a:spLocks/>
          </p:cNvSpPr>
          <p:nvPr/>
        </p:nvSpPr>
        <p:spPr>
          <a:xfrm>
            <a:off x="6560850" y="1295400"/>
            <a:ext cx="5462588" cy="743987"/>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b="1" kern="1200" baseline="0">
                <a:solidFill>
                  <a:srgbClr val="0070AD"/>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Objectives &amp; Key Results</a:t>
            </a:r>
            <a:endParaRPr lang="en-US" sz="1600" b="0" dirty="0">
              <a:solidFill>
                <a:schemeClr val="bg1"/>
              </a:solidFill>
            </a:endParaRPr>
          </a:p>
        </p:txBody>
      </p:sp>
      <p:cxnSp>
        <p:nvCxnSpPr>
          <p:cNvPr id="20" name="Straight Connector 19">
            <a:extLst>
              <a:ext uri="{FF2B5EF4-FFF2-40B4-BE49-F238E27FC236}">
                <a16:creationId xmlns:a16="http://schemas.microsoft.com/office/drawing/2014/main" id="{B0EAEDDF-5D64-0F4F-4EB5-4E4186952B87}"/>
              </a:ext>
            </a:extLst>
          </p:cNvPr>
          <p:cNvCxnSpPr>
            <a:cxnSpLocks/>
          </p:cNvCxnSpPr>
          <p:nvPr/>
        </p:nvCxnSpPr>
        <p:spPr>
          <a:xfrm>
            <a:off x="404813" y="1963187"/>
            <a:ext cx="49291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1AC2494-A49E-452B-2A4E-15E5BF899C14}"/>
              </a:ext>
            </a:extLst>
          </p:cNvPr>
          <p:cNvCxnSpPr>
            <a:cxnSpLocks/>
          </p:cNvCxnSpPr>
          <p:nvPr/>
        </p:nvCxnSpPr>
        <p:spPr>
          <a:xfrm>
            <a:off x="6520880" y="1963187"/>
            <a:ext cx="49291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336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3545-80EA-0323-A14F-A70CE6D37EC1}"/>
              </a:ext>
            </a:extLst>
          </p:cNvPr>
          <p:cNvSpPr>
            <a:spLocks noGrp="1"/>
          </p:cNvSpPr>
          <p:nvPr>
            <p:ph type="title"/>
          </p:nvPr>
        </p:nvSpPr>
        <p:spPr/>
        <p:txBody>
          <a:bodyPr/>
          <a:lstStyle/>
          <a:p>
            <a:r>
              <a:rPr lang="en-US" dirty="0"/>
              <a:t>Solution</a:t>
            </a:r>
          </a:p>
        </p:txBody>
      </p:sp>
      <p:sp>
        <p:nvSpPr>
          <p:cNvPr id="3" name="Text Placeholder 2">
            <a:extLst>
              <a:ext uri="{FF2B5EF4-FFF2-40B4-BE49-F238E27FC236}">
                <a16:creationId xmlns:a16="http://schemas.microsoft.com/office/drawing/2014/main" id="{65131B72-1ADD-D930-085E-54362EF04340}"/>
              </a:ext>
            </a:extLst>
          </p:cNvPr>
          <p:cNvSpPr>
            <a:spLocks noGrp="1"/>
          </p:cNvSpPr>
          <p:nvPr>
            <p:ph type="body" sz="quarter" idx="11"/>
          </p:nvPr>
        </p:nvSpPr>
        <p:spPr>
          <a:xfrm>
            <a:off x="404813" y="1327150"/>
            <a:ext cx="11379200" cy="307777"/>
          </a:xfrm>
        </p:spPr>
        <p:txBody>
          <a:bodyPr/>
          <a:lstStyle/>
          <a:p>
            <a:r>
              <a:rPr lang="en-US" dirty="0"/>
              <a:t>All-in-one analytics</a:t>
            </a:r>
            <a:endParaRPr lang="en-US" sz="1800" dirty="0"/>
          </a:p>
        </p:txBody>
      </p:sp>
      <p:sp>
        <p:nvSpPr>
          <p:cNvPr id="9" name="Text Placeholder 5">
            <a:extLst>
              <a:ext uri="{FF2B5EF4-FFF2-40B4-BE49-F238E27FC236}">
                <a16:creationId xmlns:a16="http://schemas.microsoft.com/office/drawing/2014/main" id="{B665007B-61DA-1E79-E53A-142FFBBD91B4}"/>
              </a:ext>
            </a:extLst>
          </p:cNvPr>
          <p:cNvSpPr txBox="1">
            <a:spLocks/>
          </p:cNvSpPr>
          <p:nvPr/>
        </p:nvSpPr>
        <p:spPr>
          <a:xfrm>
            <a:off x="465057" y="2115586"/>
            <a:ext cx="3421143" cy="3599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Microsoft Fabric </a:t>
            </a:r>
            <a:r>
              <a:rPr lang="en-US" sz="1800" dirty="0"/>
              <a:t>offers a comprehensive suite of services, including data lake, data engineering, and data integration, all in one place.</a:t>
            </a:r>
            <a:endParaRPr lang="en-AU" sz="1800" dirty="0"/>
          </a:p>
          <a:p>
            <a:endParaRPr lang="en-AU" sz="1800" dirty="0"/>
          </a:p>
          <a:p>
            <a:pPr marL="285750" indent="-285750">
              <a:buFont typeface="Wingdings" panose="05000000000000000000" pitchFamily="2" charset="2"/>
              <a:buChar char="§"/>
            </a:pPr>
            <a:r>
              <a:rPr lang="en-US" sz="1800" i="1" dirty="0"/>
              <a:t>Lakehouse </a:t>
            </a:r>
            <a:r>
              <a:rPr lang="en-US" sz="1800" dirty="0"/>
              <a:t>to store data from different sources</a:t>
            </a:r>
          </a:p>
          <a:p>
            <a:pPr marL="285750" indent="-285750">
              <a:buFont typeface="Wingdings" panose="05000000000000000000" pitchFamily="2" charset="2"/>
              <a:buChar char="§"/>
            </a:pPr>
            <a:r>
              <a:rPr lang="en-US" sz="1800" i="1" dirty="0"/>
              <a:t>Pipeline</a:t>
            </a:r>
            <a:r>
              <a:rPr lang="en-US" sz="1800" dirty="0"/>
              <a:t> and use of specific connectors for powering the </a:t>
            </a:r>
            <a:r>
              <a:rPr lang="en-US" sz="1800" dirty="0" err="1"/>
              <a:t>lakehouse</a:t>
            </a:r>
            <a:endParaRPr lang="en-US" sz="1800" dirty="0"/>
          </a:p>
          <a:p>
            <a:pPr marL="285750" indent="-285750">
              <a:buFont typeface="Wingdings" panose="05000000000000000000" pitchFamily="2" charset="2"/>
              <a:buChar char="§"/>
            </a:pPr>
            <a:r>
              <a:rPr lang="en-US" sz="1800" i="1" dirty="0"/>
              <a:t>Power BI </a:t>
            </a:r>
            <a:r>
              <a:rPr lang="en-US" sz="1800" dirty="0"/>
              <a:t>will be able to build its own reports by direct Lake</a:t>
            </a:r>
          </a:p>
        </p:txBody>
      </p:sp>
      <p:cxnSp>
        <p:nvCxnSpPr>
          <p:cNvPr id="10" name="Straight Connector 9">
            <a:extLst>
              <a:ext uri="{FF2B5EF4-FFF2-40B4-BE49-F238E27FC236}">
                <a16:creationId xmlns:a16="http://schemas.microsoft.com/office/drawing/2014/main" id="{63455757-D494-B0CC-71F3-48BC0413C24F}"/>
              </a:ext>
            </a:extLst>
          </p:cNvPr>
          <p:cNvCxnSpPr>
            <a:cxnSpLocks/>
          </p:cNvCxnSpPr>
          <p:nvPr/>
        </p:nvCxnSpPr>
        <p:spPr>
          <a:xfrm>
            <a:off x="404813" y="1963187"/>
            <a:ext cx="3481387"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37005B-1ACE-FFED-6509-191EDEEE2518}"/>
              </a:ext>
            </a:extLst>
          </p:cNvPr>
          <p:cNvPicPr>
            <a:picLocks noChangeAspect="1"/>
          </p:cNvPicPr>
          <p:nvPr/>
        </p:nvPicPr>
        <p:blipFill>
          <a:blip r:embed="rId2"/>
          <a:stretch>
            <a:fillRect/>
          </a:stretch>
        </p:blipFill>
        <p:spPr>
          <a:xfrm>
            <a:off x="3900071" y="223388"/>
            <a:ext cx="7606129" cy="6411223"/>
          </a:xfrm>
          <a:prstGeom prst="rect">
            <a:avLst/>
          </a:prstGeom>
        </p:spPr>
      </p:pic>
    </p:spTree>
    <p:extLst>
      <p:ext uri="{BB962C8B-B14F-4D97-AF65-F5344CB8AC3E}">
        <p14:creationId xmlns:p14="http://schemas.microsoft.com/office/powerpoint/2010/main" val="1851404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3545-80EA-0323-A14F-A70CE6D37EC1}"/>
              </a:ext>
            </a:extLst>
          </p:cNvPr>
          <p:cNvSpPr>
            <a:spLocks noGrp="1"/>
          </p:cNvSpPr>
          <p:nvPr>
            <p:ph type="title"/>
          </p:nvPr>
        </p:nvSpPr>
        <p:spPr/>
        <p:txBody>
          <a:bodyPr/>
          <a:lstStyle/>
          <a:p>
            <a:r>
              <a:rPr lang="en-US" dirty="0"/>
              <a:t>Solution</a:t>
            </a:r>
          </a:p>
        </p:txBody>
      </p:sp>
      <p:sp>
        <p:nvSpPr>
          <p:cNvPr id="3" name="Text Placeholder 2">
            <a:extLst>
              <a:ext uri="{FF2B5EF4-FFF2-40B4-BE49-F238E27FC236}">
                <a16:creationId xmlns:a16="http://schemas.microsoft.com/office/drawing/2014/main" id="{B4F150EB-1244-AA42-DD3E-E43FF47BAEFB}"/>
              </a:ext>
            </a:extLst>
          </p:cNvPr>
          <p:cNvSpPr>
            <a:spLocks noGrp="1"/>
          </p:cNvSpPr>
          <p:nvPr>
            <p:ph type="body" sz="quarter" idx="11"/>
          </p:nvPr>
        </p:nvSpPr>
        <p:spPr/>
        <p:txBody>
          <a:bodyPr/>
          <a:lstStyle/>
          <a:p>
            <a:r>
              <a:rPr lang="en-US" dirty="0"/>
              <a:t>Pipelines</a:t>
            </a:r>
          </a:p>
        </p:txBody>
      </p:sp>
      <p:cxnSp>
        <p:nvCxnSpPr>
          <p:cNvPr id="10" name="Straight Connector 9">
            <a:extLst>
              <a:ext uri="{FF2B5EF4-FFF2-40B4-BE49-F238E27FC236}">
                <a16:creationId xmlns:a16="http://schemas.microsoft.com/office/drawing/2014/main" id="{63455757-D494-B0CC-71F3-48BC0413C24F}"/>
              </a:ext>
            </a:extLst>
          </p:cNvPr>
          <p:cNvCxnSpPr>
            <a:cxnSpLocks/>
          </p:cNvCxnSpPr>
          <p:nvPr/>
        </p:nvCxnSpPr>
        <p:spPr>
          <a:xfrm>
            <a:off x="404813" y="1963187"/>
            <a:ext cx="492918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71115C-BD34-4E44-2B2F-A39FA601EE49}"/>
              </a:ext>
            </a:extLst>
          </p:cNvPr>
          <p:cNvSpPr txBox="1"/>
          <p:nvPr/>
        </p:nvSpPr>
        <p:spPr>
          <a:xfrm>
            <a:off x="533400" y="2590800"/>
            <a:ext cx="4953000" cy="2893100"/>
          </a:xfrm>
          <a:prstGeom prst="rect">
            <a:avLst/>
          </a:prstGeom>
          <a:noFill/>
        </p:spPr>
        <p:txBody>
          <a:bodyPr wrap="square" rtlCol="0">
            <a:spAutoFit/>
          </a:bodyPr>
          <a:lstStyle/>
          <a:p>
            <a:pPr algn="l"/>
            <a:r>
              <a:rPr lang="en-US" sz="1400" b="1" i="0" dirty="0">
                <a:solidFill>
                  <a:schemeClr val="accent1"/>
                </a:solidFill>
                <a:effectLst/>
                <a:latin typeface="-apple-system"/>
              </a:rPr>
              <a:t>Data acquisition from SAP</a:t>
            </a:r>
          </a:p>
          <a:p>
            <a:pPr algn="l">
              <a:buFont typeface="+mj-lt"/>
              <a:buAutoNum type="arabicPeriod"/>
            </a:pPr>
            <a:endParaRPr lang="en-US" sz="1400" dirty="0">
              <a:solidFill>
                <a:srgbClr val="111111"/>
              </a:solidFill>
              <a:latin typeface="-apple-system"/>
            </a:endParaRPr>
          </a:p>
          <a:p>
            <a:pPr marL="342900" indent="-342900" algn="l">
              <a:buFont typeface="+mj-lt"/>
              <a:buAutoNum type="arabicPeriod"/>
            </a:pPr>
            <a:r>
              <a:rPr lang="en-US" sz="1400" b="0" i="0" dirty="0">
                <a:solidFill>
                  <a:srgbClr val="111111"/>
                </a:solidFill>
                <a:effectLst/>
                <a:latin typeface="-apple-system"/>
              </a:rPr>
              <a:t>Create a workspace in Microsoft Fabric</a:t>
            </a:r>
          </a:p>
          <a:p>
            <a:pPr marL="342900" indent="-342900" algn="l">
              <a:buFont typeface="+mj-lt"/>
              <a:buAutoNum type="arabicPeriod"/>
            </a:pPr>
            <a:r>
              <a:rPr lang="en-US" sz="1400" b="0" i="0" dirty="0">
                <a:solidFill>
                  <a:srgbClr val="111111"/>
                </a:solidFill>
                <a:effectLst/>
                <a:latin typeface="-apple-system"/>
              </a:rPr>
              <a:t>Sign into Power BI and select the default Power BI icon at the bottom left of the screen.</a:t>
            </a:r>
          </a:p>
          <a:p>
            <a:pPr marL="342900" indent="-342900" algn="l">
              <a:buFont typeface="+mj-lt"/>
              <a:buAutoNum type="arabicPeriod"/>
            </a:pPr>
            <a:r>
              <a:rPr lang="en-US" sz="1400" b="0" i="0" dirty="0">
                <a:solidFill>
                  <a:srgbClr val="111111"/>
                </a:solidFill>
                <a:effectLst/>
                <a:latin typeface="-apple-system"/>
              </a:rPr>
              <a:t>Switch to the Data Factory experience.</a:t>
            </a:r>
          </a:p>
          <a:p>
            <a:pPr marL="342900" indent="-342900" algn="l">
              <a:buFont typeface="+mj-lt"/>
              <a:buAutoNum type="arabicPeriod"/>
            </a:pPr>
            <a:r>
              <a:rPr lang="en-US" sz="1400" b="0" i="0" dirty="0">
                <a:solidFill>
                  <a:srgbClr val="111111"/>
                </a:solidFill>
                <a:effectLst/>
                <a:latin typeface="-apple-system"/>
              </a:rPr>
              <a:t>Select Data pipeline and provide a pipeline name.</a:t>
            </a:r>
          </a:p>
          <a:p>
            <a:pPr marL="342900" indent="-342900" algn="l">
              <a:buFont typeface="+mj-lt"/>
              <a:buAutoNum type="arabicPeriod"/>
            </a:pPr>
            <a:r>
              <a:rPr lang="en-US" sz="1400" b="0" i="0" dirty="0">
                <a:solidFill>
                  <a:srgbClr val="111111"/>
                </a:solidFill>
                <a:effectLst/>
                <a:latin typeface="-apple-system"/>
              </a:rPr>
              <a:t>Then select Create.</a:t>
            </a:r>
          </a:p>
          <a:p>
            <a:pPr marL="342900" indent="-342900" algn="l">
              <a:buFont typeface="+mj-lt"/>
              <a:buAutoNum type="arabicPeriod"/>
            </a:pPr>
            <a:r>
              <a:rPr lang="en-US" sz="1400" b="0" i="0" dirty="0">
                <a:solidFill>
                  <a:srgbClr val="111111"/>
                </a:solidFill>
                <a:effectLst/>
                <a:latin typeface="-apple-system"/>
              </a:rPr>
              <a:t>Use a Copy Activity in the pipeline to load data from SAP BW hosted in AWS.</a:t>
            </a:r>
          </a:p>
          <a:p>
            <a:pPr marL="342900" indent="-342900" algn="l">
              <a:buFont typeface="+mj-lt"/>
              <a:buAutoNum type="arabicPeriod"/>
            </a:pPr>
            <a:r>
              <a:rPr lang="en-US" sz="1400" b="0" i="0" dirty="0">
                <a:solidFill>
                  <a:srgbClr val="111111"/>
                </a:solidFill>
                <a:effectLst/>
                <a:latin typeface="-apple-system"/>
              </a:rPr>
              <a:t>Map the data into One Lake at folder </a:t>
            </a:r>
            <a:r>
              <a:rPr lang="en-US" sz="1400" b="0" i="0" dirty="0" err="1">
                <a:solidFill>
                  <a:srgbClr val="111111"/>
                </a:solidFill>
                <a:effectLst/>
                <a:latin typeface="-apple-system"/>
              </a:rPr>
              <a:t>sap_data</a:t>
            </a:r>
            <a:r>
              <a:rPr lang="en-US" sz="1400" b="0" i="0" dirty="0">
                <a:solidFill>
                  <a:srgbClr val="111111"/>
                </a:solidFill>
                <a:effectLst/>
                <a:latin typeface="-apple-system"/>
              </a:rPr>
              <a:t>.</a:t>
            </a:r>
          </a:p>
          <a:p>
            <a:pPr marL="342900" indent="-342900" algn="l">
              <a:buFont typeface="+mj-lt"/>
              <a:buAutoNum type="arabicPeriod"/>
            </a:pPr>
            <a:r>
              <a:rPr lang="en-US" sz="1400" b="0" i="0" dirty="0">
                <a:solidFill>
                  <a:srgbClr val="111111"/>
                </a:solidFill>
                <a:effectLst/>
                <a:latin typeface="-apple-system"/>
              </a:rPr>
              <a:t>Record the outcome of the day’s draw.</a:t>
            </a:r>
          </a:p>
          <a:p>
            <a:pPr marL="285750" indent="-285750">
              <a:buFont typeface="Arial" panose="020B0604020202020204" pitchFamily="34" charset="0"/>
              <a:buChar char="•"/>
            </a:pPr>
            <a:endParaRPr lang="it-IT" sz="1400" dirty="0"/>
          </a:p>
        </p:txBody>
      </p:sp>
      <p:sp>
        <p:nvSpPr>
          <p:cNvPr id="16" name="TextBox 15">
            <a:extLst>
              <a:ext uri="{FF2B5EF4-FFF2-40B4-BE49-F238E27FC236}">
                <a16:creationId xmlns:a16="http://schemas.microsoft.com/office/drawing/2014/main" id="{594AEFA7-9625-CF0C-75A9-094678530D74}"/>
              </a:ext>
            </a:extLst>
          </p:cNvPr>
          <p:cNvSpPr txBox="1"/>
          <p:nvPr/>
        </p:nvSpPr>
        <p:spPr>
          <a:xfrm>
            <a:off x="6324600" y="2590800"/>
            <a:ext cx="4953000" cy="2893100"/>
          </a:xfrm>
          <a:prstGeom prst="rect">
            <a:avLst/>
          </a:prstGeom>
          <a:noFill/>
        </p:spPr>
        <p:txBody>
          <a:bodyPr wrap="square" rtlCol="0">
            <a:spAutoFit/>
          </a:bodyPr>
          <a:lstStyle/>
          <a:p>
            <a:pPr algn="l"/>
            <a:r>
              <a:rPr lang="en-US" sz="1400" b="1" i="0" dirty="0">
                <a:solidFill>
                  <a:schemeClr val="accent1"/>
                </a:solidFill>
                <a:effectLst/>
                <a:latin typeface="-apple-system"/>
              </a:rPr>
              <a:t>Data acquisition from CSV</a:t>
            </a:r>
          </a:p>
          <a:p>
            <a:pPr algn="l">
              <a:buFont typeface="+mj-lt"/>
              <a:buAutoNum type="arabicPeriod"/>
            </a:pPr>
            <a:endParaRPr lang="en-US" sz="1400" dirty="0">
              <a:solidFill>
                <a:srgbClr val="111111"/>
              </a:solidFill>
              <a:latin typeface="-apple-system"/>
            </a:endParaRPr>
          </a:p>
          <a:p>
            <a:pPr marL="342900" indent="-342900" algn="l">
              <a:buFont typeface="+mj-lt"/>
              <a:buAutoNum type="arabicPeriod"/>
            </a:pPr>
            <a:r>
              <a:rPr lang="en-US" sz="1400" b="0" i="0" dirty="0">
                <a:solidFill>
                  <a:srgbClr val="111111"/>
                </a:solidFill>
                <a:effectLst/>
                <a:latin typeface="-apple-system"/>
              </a:rPr>
              <a:t>Create a workspace in Microsoft Fabric</a:t>
            </a:r>
          </a:p>
          <a:p>
            <a:pPr marL="342900" indent="-342900" algn="l">
              <a:buFont typeface="+mj-lt"/>
              <a:buAutoNum type="arabicPeriod"/>
            </a:pPr>
            <a:r>
              <a:rPr lang="en-US" sz="1400" b="0" i="0" dirty="0">
                <a:solidFill>
                  <a:srgbClr val="111111"/>
                </a:solidFill>
                <a:effectLst/>
                <a:latin typeface="-apple-system"/>
              </a:rPr>
              <a:t>Sign into Power BI and select the default Power BI icon at the bottom left of the screen.</a:t>
            </a:r>
          </a:p>
          <a:p>
            <a:pPr marL="342900" indent="-342900" algn="l">
              <a:buFont typeface="+mj-lt"/>
              <a:buAutoNum type="arabicPeriod"/>
            </a:pPr>
            <a:r>
              <a:rPr lang="en-US" sz="1400" b="0" i="0" dirty="0">
                <a:solidFill>
                  <a:srgbClr val="111111"/>
                </a:solidFill>
                <a:effectLst/>
                <a:latin typeface="-apple-system"/>
              </a:rPr>
              <a:t>Switch to the Data Factory experience.</a:t>
            </a:r>
          </a:p>
          <a:p>
            <a:pPr marL="342900" indent="-342900" algn="l">
              <a:buFont typeface="+mj-lt"/>
              <a:buAutoNum type="arabicPeriod"/>
            </a:pPr>
            <a:r>
              <a:rPr lang="en-US" sz="1400" b="0" i="0" dirty="0">
                <a:solidFill>
                  <a:srgbClr val="111111"/>
                </a:solidFill>
                <a:effectLst/>
                <a:latin typeface="-apple-system"/>
              </a:rPr>
              <a:t>Select Data pipeline and provide a pipeline name.</a:t>
            </a:r>
          </a:p>
          <a:p>
            <a:pPr marL="342900" indent="-342900" algn="l">
              <a:buFont typeface="+mj-lt"/>
              <a:buAutoNum type="arabicPeriod"/>
            </a:pPr>
            <a:r>
              <a:rPr lang="en-US" sz="1400" b="0" i="0" dirty="0">
                <a:solidFill>
                  <a:srgbClr val="111111"/>
                </a:solidFill>
                <a:effectLst/>
                <a:latin typeface="-apple-system"/>
              </a:rPr>
              <a:t>Then select Create.</a:t>
            </a:r>
          </a:p>
          <a:p>
            <a:pPr marL="342900" indent="-342900" algn="l">
              <a:buFont typeface="+mj-lt"/>
              <a:buAutoNum type="arabicPeriod"/>
            </a:pPr>
            <a:r>
              <a:rPr lang="en-US" sz="1400" b="0" i="0" dirty="0">
                <a:solidFill>
                  <a:srgbClr val="111111"/>
                </a:solidFill>
                <a:effectLst/>
                <a:latin typeface="-apple-system"/>
              </a:rPr>
              <a:t>Use a Copy Activity in the pipeline to load data from local folder.</a:t>
            </a:r>
          </a:p>
          <a:p>
            <a:pPr marL="342900" indent="-342900" algn="l">
              <a:buFont typeface="+mj-lt"/>
              <a:buAutoNum type="arabicPeriod"/>
            </a:pPr>
            <a:r>
              <a:rPr lang="en-US" sz="1400" b="0" i="0" dirty="0">
                <a:solidFill>
                  <a:srgbClr val="111111"/>
                </a:solidFill>
                <a:effectLst/>
                <a:latin typeface="-apple-system"/>
              </a:rPr>
              <a:t>Map the data into One Lake at folder </a:t>
            </a:r>
            <a:r>
              <a:rPr lang="en-US" sz="1400" dirty="0" err="1">
                <a:solidFill>
                  <a:srgbClr val="111111"/>
                </a:solidFill>
                <a:latin typeface="-apple-system"/>
              </a:rPr>
              <a:t>csv</a:t>
            </a:r>
            <a:r>
              <a:rPr lang="en-US" sz="1400" b="0" i="0" dirty="0" err="1">
                <a:solidFill>
                  <a:srgbClr val="111111"/>
                </a:solidFill>
                <a:effectLst/>
                <a:latin typeface="-apple-system"/>
              </a:rPr>
              <a:t>_data</a:t>
            </a:r>
            <a:r>
              <a:rPr lang="en-US" sz="1400" b="0" i="0" dirty="0">
                <a:solidFill>
                  <a:srgbClr val="111111"/>
                </a:solidFill>
                <a:effectLst/>
                <a:latin typeface="-apple-system"/>
              </a:rPr>
              <a:t>.</a:t>
            </a:r>
          </a:p>
          <a:p>
            <a:pPr marL="342900" indent="-342900" algn="l">
              <a:buFont typeface="+mj-lt"/>
              <a:buAutoNum type="arabicPeriod"/>
            </a:pPr>
            <a:r>
              <a:rPr lang="en-US" sz="1400" b="0" i="0" dirty="0">
                <a:solidFill>
                  <a:srgbClr val="111111"/>
                </a:solidFill>
                <a:effectLst/>
                <a:latin typeface="-apple-system"/>
              </a:rPr>
              <a:t>Record the outcome of the mouth’s draw.</a:t>
            </a:r>
          </a:p>
          <a:p>
            <a:pPr marL="285750" indent="-285750">
              <a:buFont typeface="Arial" panose="020B0604020202020204" pitchFamily="34" charset="0"/>
              <a:buChar char="•"/>
            </a:pPr>
            <a:endParaRPr lang="it-IT" sz="1400" dirty="0"/>
          </a:p>
        </p:txBody>
      </p:sp>
    </p:spTree>
    <p:extLst>
      <p:ext uri="{BB962C8B-B14F-4D97-AF65-F5344CB8AC3E}">
        <p14:creationId xmlns:p14="http://schemas.microsoft.com/office/powerpoint/2010/main" val="3455958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3545-80EA-0323-A14F-A70CE6D37EC1}"/>
              </a:ext>
            </a:extLst>
          </p:cNvPr>
          <p:cNvSpPr>
            <a:spLocks noGrp="1"/>
          </p:cNvSpPr>
          <p:nvPr>
            <p:ph type="title"/>
          </p:nvPr>
        </p:nvSpPr>
        <p:spPr/>
        <p:txBody>
          <a:bodyPr/>
          <a:lstStyle/>
          <a:p>
            <a:r>
              <a:rPr lang="en-US" dirty="0"/>
              <a:t>Solution</a:t>
            </a:r>
          </a:p>
        </p:txBody>
      </p:sp>
      <p:sp>
        <p:nvSpPr>
          <p:cNvPr id="5" name="Text Placeholder 4">
            <a:extLst>
              <a:ext uri="{FF2B5EF4-FFF2-40B4-BE49-F238E27FC236}">
                <a16:creationId xmlns:a16="http://schemas.microsoft.com/office/drawing/2014/main" id="{BCC77BEE-EF8B-D8D0-5AFB-41FB73890313}"/>
              </a:ext>
            </a:extLst>
          </p:cNvPr>
          <p:cNvSpPr>
            <a:spLocks noGrp="1"/>
          </p:cNvSpPr>
          <p:nvPr>
            <p:ph type="body" sz="quarter" idx="11"/>
          </p:nvPr>
        </p:nvSpPr>
        <p:spPr/>
        <p:txBody>
          <a:bodyPr/>
          <a:lstStyle/>
          <a:p>
            <a:r>
              <a:rPr lang="en-US" dirty="0"/>
              <a:t>Pricing</a:t>
            </a:r>
          </a:p>
        </p:txBody>
      </p:sp>
      <p:sp>
        <p:nvSpPr>
          <p:cNvPr id="9" name="Text Placeholder 5">
            <a:extLst>
              <a:ext uri="{FF2B5EF4-FFF2-40B4-BE49-F238E27FC236}">
                <a16:creationId xmlns:a16="http://schemas.microsoft.com/office/drawing/2014/main" id="{B665007B-61DA-1E79-E53A-142FFBBD91B4}"/>
              </a:ext>
            </a:extLst>
          </p:cNvPr>
          <p:cNvSpPr txBox="1">
            <a:spLocks/>
          </p:cNvSpPr>
          <p:nvPr/>
        </p:nvSpPr>
        <p:spPr>
          <a:xfrm>
            <a:off x="465057" y="2115586"/>
            <a:ext cx="4868943" cy="359941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endParaRPr lang="en-US" sz="1800" dirty="0"/>
          </a:p>
        </p:txBody>
      </p:sp>
      <p:cxnSp>
        <p:nvCxnSpPr>
          <p:cNvPr id="10" name="Straight Connector 9">
            <a:extLst>
              <a:ext uri="{FF2B5EF4-FFF2-40B4-BE49-F238E27FC236}">
                <a16:creationId xmlns:a16="http://schemas.microsoft.com/office/drawing/2014/main" id="{63455757-D494-B0CC-71F3-48BC0413C24F}"/>
              </a:ext>
            </a:extLst>
          </p:cNvPr>
          <p:cNvCxnSpPr>
            <a:cxnSpLocks/>
          </p:cNvCxnSpPr>
          <p:nvPr/>
        </p:nvCxnSpPr>
        <p:spPr>
          <a:xfrm>
            <a:off x="404813" y="1828800"/>
            <a:ext cx="4929187"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71115C-BD34-4E44-2B2F-A39FA601EE49}"/>
              </a:ext>
            </a:extLst>
          </p:cNvPr>
          <p:cNvSpPr txBox="1"/>
          <p:nvPr/>
        </p:nvSpPr>
        <p:spPr>
          <a:xfrm>
            <a:off x="493713" y="1941023"/>
            <a:ext cx="11201400" cy="1862048"/>
          </a:xfrm>
          <a:prstGeom prst="rect">
            <a:avLst/>
          </a:prstGeom>
          <a:noFill/>
        </p:spPr>
        <p:txBody>
          <a:bodyPr wrap="square" rtlCol="0">
            <a:spAutoFit/>
          </a:bodyPr>
          <a:lstStyle/>
          <a:p>
            <a:pPr algn="l"/>
            <a:r>
              <a:rPr lang="en-US" sz="1200" b="1" i="0" dirty="0">
                <a:solidFill>
                  <a:srgbClr val="1A1A1F"/>
                </a:solidFill>
                <a:effectLst/>
                <a:latin typeface="Segoe UI" panose="020B0502040204020203" pitchFamily="34" charset="0"/>
              </a:rPr>
              <a:t>Microsoft Fabric Capacity (Pay-as-you-go or Reservation)</a:t>
            </a:r>
          </a:p>
          <a:p>
            <a:pPr algn="l"/>
            <a:endParaRPr lang="en-US" sz="1200" b="0" i="0" dirty="0">
              <a:solidFill>
                <a:srgbClr val="4C4C51"/>
              </a:solidFill>
              <a:effectLst/>
              <a:latin typeface="Segoe UI" panose="020B0502040204020203" pitchFamily="34" charset="0"/>
            </a:endParaRPr>
          </a:p>
          <a:p>
            <a:pPr algn="l"/>
            <a:r>
              <a:rPr lang="en-US" sz="1100" b="0" i="0" dirty="0">
                <a:solidFill>
                  <a:srgbClr val="4C4C51"/>
                </a:solidFill>
                <a:effectLst/>
                <a:latin typeface="Segoe UI" panose="020B0502040204020203" pitchFamily="34" charset="0"/>
              </a:rPr>
              <a:t>Get a shared pool of capacity that powers all capabilities in Microsoft Fabric, from data modeling and data warehousing to business intelligence and AI experiences (one minute minimum).</a:t>
            </a:r>
          </a:p>
          <a:p>
            <a:pPr algn="l"/>
            <a:r>
              <a:rPr lang="en-US" sz="1100" b="0" i="0" dirty="0">
                <a:solidFill>
                  <a:srgbClr val="4C4C51"/>
                </a:solidFill>
                <a:effectLst/>
                <a:latin typeface="Segoe UI" panose="020B0502040204020203" pitchFamily="34" charset="0"/>
              </a:rPr>
              <a:t>The benefits of Fabric Capacity:</a:t>
            </a:r>
          </a:p>
          <a:p>
            <a:pPr algn="l">
              <a:buFont typeface="Arial" panose="020B0604020202020204" pitchFamily="34" charset="0"/>
              <a:buChar char="•"/>
            </a:pPr>
            <a:r>
              <a:rPr lang="en-US" sz="1100" b="0" i="0" dirty="0">
                <a:solidFill>
                  <a:srgbClr val="4C4C51"/>
                </a:solidFill>
                <a:effectLst/>
                <a:latin typeface="Segoe UI" panose="020B0502040204020203" pitchFamily="34" charset="0"/>
              </a:rPr>
              <a:t>Simplified purchasing with a single pool of compute for every workload.</a:t>
            </a:r>
          </a:p>
          <a:p>
            <a:pPr algn="l">
              <a:buFont typeface="Arial" panose="020B0604020202020204" pitchFamily="34" charset="0"/>
              <a:buChar char="•"/>
            </a:pPr>
            <a:r>
              <a:rPr lang="en-US" sz="1100" b="0" i="0" dirty="0">
                <a:solidFill>
                  <a:srgbClr val="4C4C51"/>
                </a:solidFill>
                <a:effectLst/>
                <a:latin typeface="Segoe UI" panose="020B0502040204020203" pitchFamily="34" charset="0"/>
              </a:rPr>
              <a:t>The ability to use the same set of Capacity Units (CUs) wherever you have the need without pre-allocating capacity.</a:t>
            </a:r>
          </a:p>
          <a:p>
            <a:pPr algn="l">
              <a:buFont typeface="Arial" panose="020B0604020202020204" pitchFamily="34" charset="0"/>
              <a:buChar char="•"/>
            </a:pPr>
            <a:r>
              <a:rPr lang="en-US" sz="1100" b="0" i="0" dirty="0">
                <a:solidFill>
                  <a:srgbClr val="4C4C51"/>
                </a:solidFill>
                <a:effectLst/>
                <a:latin typeface="Segoe UI" panose="020B0502040204020203" pitchFamily="34" charset="0"/>
              </a:rPr>
              <a:t>All CUs are pooled and are not locked in an idle workload to reduce costs.</a:t>
            </a:r>
          </a:p>
          <a:p>
            <a:pPr algn="l">
              <a:buFont typeface="Arial" panose="020B0604020202020204" pitchFamily="34" charset="0"/>
              <a:buChar char="•"/>
            </a:pPr>
            <a:r>
              <a:rPr lang="en-US" sz="1100" b="0" i="0" dirty="0">
                <a:solidFill>
                  <a:srgbClr val="4C4C51"/>
                </a:solidFill>
                <a:effectLst/>
                <a:latin typeface="Segoe UI" panose="020B0502040204020203" pitchFamily="34" charset="0"/>
              </a:rPr>
              <a:t>Transparent monitoring through a centralized dashboard to monitor usage and costs.</a:t>
            </a:r>
          </a:p>
          <a:p>
            <a:endParaRPr lang="it-IT" sz="1200" dirty="0"/>
          </a:p>
        </p:txBody>
      </p:sp>
      <p:graphicFrame>
        <p:nvGraphicFramePr>
          <p:cNvPr id="3" name="Table 2">
            <a:extLst>
              <a:ext uri="{FF2B5EF4-FFF2-40B4-BE49-F238E27FC236}">
                <a16:creationId xmlns:a16="http://schemas.microsoft.com/office/drawing/2014/main" id="{04E3634F-4219-231D-9B7B-F4DD9CDACD94}"/>
              </a:ext>
            </a:extLst>
          </p:cNvPr>
          <p:cNvGraphicFramePr>
            <a:graphicFrameLocks noGrp="1"/>
          </p:cNvGraphicFramePr>
          <p:nvPr>
            <p:extLst>
              <p:ext uri="{D42A27DB-BD31-4B8C-83A1-F6EECF244321}">
                <p14:modId xmlns:p14="http://schemas.microsoft.com/office/powerpoint/2010/main" val="1997168455"/>
              </p:ext>
            </p:extLst>
          </p:nvPr>
        </p:nvGraphicFramePr>
        <p:xfrm>
          <a:off x="1680210" y="3931920"/>
          <a:ext cx="9292590" cy="2316480"/>
        </p:xfrm>
        <a:graphic>
          <a:graphicData uri="http://schemas.openxmlformats.org/drawingml/2006/table">
            <a:tbl>
              <a:tblPr/>
              <a:tblGrid>
                <a:gridCol w="1463040">
                  <a:extLst>
                    <a:ext uri="{9D8B030D-6E8A-4147-A177-3AD203B41FA5}">
                      <a16:colId xmlns:a16="http://schemas.microsoft.com/office/drawing/2014/main" val="3530730916"/>
                    </a:ext>
                  </a:extLst>
                </a:gridCol>
                <a:gridCol w="2609850">
                  <a:extLst>
                    <a:ext uri="{9D8B030D-6E8A-4147-A177-3AD203B41FA5}">
                      <a16:colId xmlns:a16="http://schemas.microsoft.com/office/drawing/2014/main" val="2346724763"/>
                    </a:ext>
                  </a:extLst>
                </a:gridCol>
                <a:gridCol w="2609850">
                  <a:extLst>
                    <a:ext uri="{9D8B030D-6E8A-4147-A177-3AD203B41FA5}">
                      <a16:colId xmlns:a16="http://schemas.microsoft.com/office/drawing/2014/main" val="3945614558"/>
                    </a:ext>
                  </a:extLst>
                </a:gridCol>
                <a:gridCol w="2609850">
                  <a:extLst>
                    <a:ext uri="{9D8B030D-6E8A-4147-A177-3AD203B41FA5}">
                      <a16:colId xmlns:a16="http://schemas.microsoft.com/office/drawing/2014/main" val="2311924742"/>
                    </a:ext>
                  </a:extLst>
                </a:gridCol>
              </a:tblGrid>
              <a:tr h="378973">
                <a:tc>
                  <a:txBody>
                    <a:bodyPr/>
                    <a:lstStyle/>
                    <a:p>
                      <a:pPr algn="l" fontAlgn="t"/>
                      <a:r>
                        <a:rPr lang="it-IT" sz="1600" b="1" dirty="0">
                          <a:effectLst/>
                        </a:rPr>
                        <a:t>SKU</a:t>
                      </a:r>
                    </a:p>
                  </a:txBody>
                  <a:tcPr marL="76200" marR="76200" marT="76200" marB="76200">
                    <a:lnL>
                      <a:noFill/>
                    </a:lnL>
                    <a:lnR>
                      <a:noFill/>
                    </a:lnR>
                    <a:lnT>
                      <a:noFill/>
                    </a:lnT>
                    <a:lnB>
                      <a:noFill/>
                    </a:lnB>
                    <a:solidFill>
                      <a:srgbClr val="EAEBEC"/>
                    </a:solidFill>
                  </a:tcPr>
                </a:tc>
                <a:tc>
                  <a:txBody>
                    <a:bodyPr/>
                    <a:lstStyle/>
                    <a:p>
                      <a:pPr algn="l" fontAlgn="t"/>
                      <a:r>
                        <a:rPr lang="it-IT" sz="1600" b="1">
                          <a:effectLst/>
                        </a:rPr>
                        <a:t>Capacity unit (CU)</a:t>
                      </a:r>
                    </a:p>
                  </a:txBody>
                  <a:tcPr marL="76200" marR="76200" marT="76200" marB="76200">
                    <a:lnL>
                      <a:noFill/>
                    </a:lnL>
                    <a:lnR>
                      <a:noFill/>
                    </a:lnR>
                    <a:lnT>
                      <a:noFill/>
                    </a:lnT>
                    <a:lnB>
                      <a:noFill/>
                    </a:lnB>
                    <a:solidFill>
                      <a:srgbClr val="EAEBEC"/>
                    </a:solidFill>
                  </a:tcPr>
                </a:tc>
                <a:tc>
                  <a:txBody>
                    <a:bodyPr/>
                    <a:lstStyle/>
                    <a:p>
                      <a:pPr algn="l" fontAlgn="t"/>
                      <a:r>
                        <a:rPr lang="it-IT" sz="1600" b="1">
                          <a:effectLst/>
                        </a:rPr>
                        <a:t>Pay-as-you-go</a:t>
                      </a:r>
                    </a:p>
                  </a:txBody>
                  <a:tcPr marL="76200" marR="76200" marT="76200" marB="76200">
                    <a:lnL>
                      <a:noFill/>
                    </a:lnL>
                    <a:lnR>
                      <a:noFill/>
                    </a:lnR>
                    <a:lnT>
                      <a:noFill/>
                    </a:lnT>
                    <a:lnB>
                      <a:noFill/>
                    </a:lnB>
                    <a:solidFill>
                      <a:srgbClr val="EAEBEC"/>
                    </a:solidFill>
                  </a:tcPr>
                </a:tc>
                <a:tc>
                  <a:txBody>
                    <a:bodyPr/>
                    <a:lstStyle/>
                    <a:p>
                      <a:pPr algn="l" fontAlgn="t"/>
                      <a:r>
                        <a:rPr lang="it-IT" sz="1600" b="1" dirty="0">
                          <a:effectLst/>
                        </a:rPr>
                        <a:t>Reservation</a:t>
                      </a:r>
                    </a:p>
                  </a:txBody>
                  <a:tcPr marL="76200" marR="76200" marT="76200" marB="76200">
                    <a:lnL>
                      <a:noFill/>
                    </a:lnL>
                    <a:lnR>
                      <a:noFill/>
                    </a:lnR>
                    <a:lnT>
                      <a:noFill/>
                    </a:lnT>
                    <a:lnB>
                      <a:noFill/>
                    </a:lnB>
                    <a:solidFill>
                      <a:srgbClr val="EAEBEC"/>
                    </a:solidFill>
                  </a:tcPr>
                </a:tc>
                <a:extLst>
                  <a:ext uri="{0D108BD9-81ED-4DB2-BD59-A6C34878D82A}">
                    <a16:rowId xmlns:a16="http://schemas.microsoft.com/office/drawing/2014/main" val="755464870"/>
                  </a:ext>
                </a:extLst>
              </a:tr>
              <a:tr h="622599">
                <a:tc>
                  <a:txBody>
                    <a:bodyPr/>
                    <a:lstStyle/>
                    <a:p>
                      <a:pPr algn="l" fontAlgn="t"/>
                      <a:r>
                        <a:rPr lang="it-IT" sz="1600" dirty="0">
                          <a:effectLst/>
                        </a:rPr>
                        <a:t>F 2</a:t>
                      </a:r>
                    </a:p>
                  </a:txBody>
                  <a:tcPr marL="76200" marR="76200" marT="76200" marB="76200">
                    <a:lnL>
                      <a:noFill/>
                    </a:lnL>
                    <a:lnR>
                      <a:noFill/>
                    </a:lnR>
                    <a:lnT>
                      <a:noFill/>
                    </a:lnT>
                    <a:lnB>
                      <a:noFill/>
                    </a:lnB>
                    <a:solidFill>
                      <a:srgbClr val="F4F5F6"/>
                    </a:solidFill>
                  </a:tcPr>
                </a:tc>
                <a:tc>
                  <a:txBody>
                    <a:bodyPr/>
                    <a:lstStyle/>
                    <a:p>
                      <a:pPr fontAlgn="t"/>
                      <a:r>
                        <a:rPr lang="it-IT" sz="1600">
                          <a:effectLst/>
                        </a:rPr>
                        <a:t>2</a:t>
                      </a:r>
                    </a:p>
                  </a:txBody>
                  <a:tcPr marL="76200" marR="76200" marT="76200" marB="76200">
                    <a:lnL>
                      <a:noFill/>
                    </a:lnL>
                    <a:lnR>
                      <a:noFill/>
                    </a:lnR>
                    <a:lnT>
                      <a:noFill/>
                    </a:lnT>
                    <a:lnB>
                      <a:noFill/>
                    </a:lnB>
                    <a:solidFill>
                      <a:srgbClr val="F4F5F6"/>
                    </a:solidFill>
                  </a:tcPr>
                </a:tc>
                <a:tc>
                  <a:txBody>
                    <a:bodyPr/>
                    <a:lstStyle/>
                    <a:p>
                      <a:pPr fontAlgn="t"/>
                      <a:r>
                        <a:rPr lang="it-IT" sz="1600" b="1" dirty="0">
                          <a:effectLst/>
                        </a:rPr>
                        <a:t>€289,24</a:t>
                      </a:r>
                      <a:r>
                        <a:rPr lang="it-IT" sz="1600" dirty="0">
                          <a:effectLst/>
                        </a:rPr>
                        <a:t>/month</a:t>
                      </a:r>
                    </a:p>
                  </a:txBody>
                  <a:tcPr marL="76200" marR="76200" marT="76200" marB="76200">
                    <a:lnL>
                      <a:noFill/>
                    </a:lnL>
                    <a:lnR>
                      <a:noFill/>
                    </a:lnR>
                    <a:lnT>
                      <a:noFill/>
                    </a:lnT>
                    <a:lnB>
                      <a:noFill/>
                    </a:lnB>
                    <a:solidFill>
                      <a:srgbClr val="F4F5F6"/>
                    </a:solidFill>
                  </a:tcPr>
                </a:tc>
                <a:tc>
                  <a:txBody>
                    <a:bodyPr/>
                    <a:lstStyle/>
                    <a:p>
                      <a:pPr fontAlgn="t"/>
                      <a:r>
                        <a:rPr lang="it-IT" sz="1600" b="1" dirty="0">
                          <a:effectLst/>
                        </a:rPr>
                        <a:t>€171,99</a:t>
                      </a:r>
                      <a:r>
                        <a:rPr lang="it-IT" sz="1600" dirty="0">
                          <a:effectLst/>
                        </a:rPr>
                        <a:t>/month</a:t>
                      </a:r>
                      <a:br>
                        <a:rPr lang="it-IT" sz="1600" dirty="0">
                          <a:effectLst/>
                        </a:rPr>
                      </a:br>
                      <a:r>
                        <a:rPr lang="it-IT" sz="1600" dirty="0">
                          <a:effectLst/>
                        </a:rPr>
                        <a:t>~41% savings</a:t>
                      </a:r>
                    </a:p>
                  </a:txBody>
                  <a:tcPr marL="76200" marR="76200" marT="76200" marB="76200">
                    <a:lnL>
                      <a:noFill/>
                    </a:lnL>
                    <a:lnR>
                      <a:noFill/>
                    </a:lnR>
                    <a:lnT>
                      <a:noFill/>
                    </a:lnT>
                    <a:lnB>
                      <a:noFill/>
                    </a:lnB>
                    <a:solidFill>
                      <a:srgbClr val="F4F5F6"/>
                    </a:solidFill>
                  </a:tcPr>
                </a:tc>
                <a:extLst>
                  <a:ext uri="{0D108BD9-81ED-4DB2-BD59-A6C34878D82A}">
                    <a16:rowId xmlns:a16="http://schemas.microsoft.com/office/drawing/2014/main" val="2728978222"/>
                  </a:ext>
                </a:extLst>
              </a:tr>
              <a:tr h="622599">
                <a:tc>
                  <a:txBody>
                    <a:bodyPr/>
                    <a:lstStyle/>
                    <a:p>
                      <a:pPr algn="l" fontAlgn="t"/>
                      <a:r>
                        <a:rPr lang="it-IT" sz="1600">
                          <a:effectLst/>
                        </a:rPr>
                        <a:t>F 4</a:t>
                      </a:r>
                    </a:p>
                  </a:txBody>
                  <a:tcPr marL="76200" marR="76200" marT="76200" marB="76200">
                    <a:lnL>
                      <a:noFill/>
                    </a:lnL>
                    <a:lnR>
                      <a:noFill/>
                    </a:lnR>
                    <a:lnT>
                      <a:noFill/>
                    </a:lnT>
                    <a:lnB>
                      <a:noFill/>
                    </a:lnB>
                    <a:solidFill>
                      <a:srgbClr val="FFFFFF"/>
                    </a:solidFill>
                  </a:tcPr>
                </a:tc>
                <a:tc>
                  <a:txBody>
                    <a:bodyPr/>
                    <a:lstStyle/>
                    <a:p>
                      <a:pPr fontAlgn="t"/>
                      <a:r>
                        <a:rPr lang="it-IT" sz="1600">
                          <a:effectLst/>
                        </a:rPr>
                        <a:t>4</a:t>
                      </a:r>
                    </a:p>
                  </a:txBody>
                  <a:tcPr marL="76200" marR="76200" marT="76200" marB="76200">
                    <a:lnL>
                      <a:noFill/>
                    </a:lnL>
                    <a:lnR>
                      <a:noFill/>
                    </a:lnR>
                    <a:lnT>
                      <a:noFill/>
                    </a:lnT>
                    <a:lnB>
                      <a:noFill/>
                    </a:lnB>
                    <a:solidFill>
                      <a:srgbClr val="FFFFFF"/>
                    </a:solidFill>
                  </a:tcPr>
                </a:tc>
                <a:tc>
                  <a:txBody>
                    <a:bodyPr/>
                    <a:lstStyle/>
                    <a:p>
                      <a:pPr fontAlgn="t"/>
                      <a:r>
                        <a:rPr lang="it-IT" sz="1600" b="1" dirty="0">
                          <a:effectLst/>
                        </a:rPr>
                        <a:t>€578,47</a:t>
                      </a:r>
                      <a:r>
                        <a:rPr lang="it-IT" sz="1600" dirty="0">
                          <a:effectLst/>
                        </a:rPr>
                        <a:t>/month</a:t>
                      </a:r>
                    </a:p>
                  </a:txBody>
                  <a:tcPr marL="76200" marR="76200" marT="76200" marB="76200">
                    <a:lnL>
                      <a:noFill/>
                    </a:lnL>
                    <a:lnR>
                      <a:noFill/>
                    </a:lnR>
                    <a:lnT>
                      <a:noFill/>
                    </a:lnT>
                    <a:lnB>
                      <a:noFill/>
                    </a:lnB>
                    <a:solidFill>
                      <a:srgbClr val="FFFFFF"/>
                    </a:solidFill>
                  </a:tcPr>
                </a:tc>
                <a:tc>
                  <a:txBody>
                    <a:bodyPr/>
                    <a:lstStyle/>
                    <a:p>
                      <a:pPr fontAlgn="t"/>
                      <a:r>
                        <a:rPr lang="it-IT" sz="1600" b="1" dirty="0">
                          <a:effectLst/>
                        </a:rPr>
                        <a:t>€343,99</a:t>
                      </a:r>
                      <a:r>
                        <a:rPr lang="it-IT" sz="1600" dirty="0">
                          <a:effectLst/>
                        </a:rPr>
                        <a:t>/month</a:t>
                      </a:r>
                      <a:br>
                        <a:rPr lang="it-IT" sz="1600" dirty="0">
                          <a:effectLst/>
                        </a:rPr>
                      </a:br>
                      <a:r>
                        <a:rPr lang="it-IT" sz="1600" dirty="0">
                          <a:effectLst/>
                        </a:rPr>
                        <a:t>~41% savings</a:t>
                      </a:r>
                    </a:p>
                  </a:txBody>
                  <a:tcPr marL="76200" marR="76200" marT="76200" marB="76200">
                    <a:lnL>
                      <a:noFill/>
                    </a:lnL>
                    <a:lnR>
                      <a:noFill/>
                    </a:lnR>
                    <a:lnT>
                      <a:noFill/>
                    </a:lnT>
                    <a:lnB>
                      <a:noFill/>
                    </a:lnB>
                    <a:solidFill>
                      <a:srgbClr val="FFFFFF"/>
                    </a:solidFill>
                  </a:tcPr>
                </a:tc>
                <a:extLst>
                  <a:ext uri="{0D108BD9-81ED-4DB2-BD59-A6C34878D82A}">
                    <a16:rowId xmlns:a16="http://schemas.microsoft.com/office/drawing/2014/main" val="3558502206"/>
                  </a:ext>
                </a:extLst>
              </a:tr>
              <a:tr h="622599">
                <a:tc>
                  <a:txBody>
                    <a:bodyPr/>
                    <a:lstStyle/>
                    <a:p>
                      <a:pPr algn="l" fontAlgn="t"/>
                      <a:r>
                        <a:rPr lang="it-IT" sz="1600">
                          <a:effectLst/>
                        </a:rPr>
                        <a:t>F 8</a:t>
                      </a:r>
                    </a:p>
                  </a:txBody>
                  <a:tcPr marL="76200" marR="76200" marT="76200" marB="76200">
                    <a:lnL>
                      <a:noFill/>
                    </a:lnL>
                    <a:lnR>
                      <a:noFill/>
                    </a:lnR>
                    <a:lnT>
                      <a:noFill/>
                    </a:lnT>
                    <a:lnB>
                      <a:noFill/>
                    </a:lnB>
                    <a:solidFill>
                      <a:srgbClr val="F4F5F6"/>
                    </a:solidFill>
                  </a:tcPr>
                </a:tc>
                <a:tc>
                  <a:txBody>
                    <a:bodyPr/>
                    <a:lstStyle/>
                    <a:p>
                      <a:pPr fontAlgn="t"/>
                      <a:r>
                        <a:rPr lang="it-IT" sz="1600">
                          <a:effectLst/>
                        </a:rPr>
                        <a:t>8</a:t>
                      </a:r>
                    </a:p>
                  </a:txBody>
                  <a:tcPr marL="76200" marR="76200" marT="76200" marB="76200">
                    <a:lnL>
                      <a:noFill/>
                    </a:lnL>
                    <a:lnR>
                      <a:noFill/>
                    </a:lnR>
                    <a:lnT>
                      <a:noFill/>
                    </a:lnT>
                    <a:lnB>
                      <a:noFill/>
                    </a:lnB>
                    <a:solidFill>
                      <a:srgbClr val="F4F5F6"/>
                    </a:solidFill>
                  </a:tcPr>
                </a:tc>
                <a:tc>
                  <a:txBody>
                    <a:bodyPr/>
                    <a:lstStyle/>
                    <a:p>
                      <a:pPr fontAlgn="t"/>
                      <a:r>
                        <a:rPr lang="it-IT" sz="1600" b="1" dirty="0">
                          <a:effectLst/>
                        </a:rPr>
                        <a:t>€1.156,95</a:t>
                      </a:r>
                      <a:r>
                        <a:rPr lang="it-IT" sz="1600" dirty="0">
                          <a:effectLst/>
                        </a:rPr>
                        <a:t>/month</a:t>
                      </a:r>
                    </a:p>
                  </a:txBody>
                  <a:tcPr marL="76200" marR="76200" marT="76200" marB="76200">
                    <a:lnL>
                      <a:noFill/>
                    </a:lnL>
                    <a:lnR>
                      <a:noFill/>
                    </a:lnR>
                    <a:lnT>
                      <a:noFill/>
                    </a:lnT>
                    <a:lnB>
                      <a:noFill/>
                    </a:lnB>
                    <a:solidFill>
                      <a:srgbClr val="F4F5F6"/>
                    </a:solidFill>
                  </a:tcPr>
                </a:tc>
                <a:tc>
                  <a:txBody>
                    <a:bodyPr/>
                    <a:lstStyle/>
                    <a:p>
                      <a:pPr fontAlgn="t"/>
                      <a:r>
                        <a:rPr lang="it-IT" sz="1600" b="1" dirty="0">
                          <a:effectLst/>
                        </a:rPr>
                        <a:t>€687,97</a:t>
                      </a:r>
                      <a:r>
                        <a:rPr lang="it-IT" sz="1600" dirty="0">
                          <a:effectLst/>
                        </a:rPr>
                        <a:t>/month</a:t>
                      </a:r>
                      <a:br>
                        <a:rPr lang="it-IT" sz="1600" dirty="0">
                          <a:effectLst/>
                        </a:rPr>
                      </a:br>
                      <a:r>
                        <a:rPr lang="it-IT" sz="1600" dirty="0">
                          <a:effectLst/>
                        </a:rPr>
                        <a:t>~41% savings</a:t>
                      </a:r>
                    </a:p>
                  </a:txBody>
                  <a:tcPr marL="76200" marR="76200" marT="76200" marB="76200">
                    <a:lnL>
                      <a:noFill/>
                    </a:lnL>
                    <a:lnR>
                      <a:noFill/>
                    </a:lnR>
                    <a:lnT>
                      <a:noFill/>
                    </a:lnT>
                    <a:lnB>
                      <a:noFill/>
                    </a:lnB>
                    <a:solidFill>
                      <a:srgbClr val="F4F5F6"/>
                    </a:solidFill>
                  </a:tcPr>
                </a:tc>
                <a:extLst>
                  <a:ext uri="{0D108BD9-81ED-4DB2-BD59-A6C34878D82A}">
                    <a16:rowId xmlns:a16="http://schemas.microsoft.com/office/drawing/2014/main" val="2070148149"/>
                  </a:ext>
                </a:extLst>
              </a:tr>
            </a:tbl>
          </a:graphicData>
        </a:graphic>
      </p:graphicFrame>
      <p:sp>
        <p:nvSpPr>
          <p:cNvPr id="4" name="Arrow: Right 3">
            <a:extLst>
              <a:ext uri="{FF2B5EF4-FFF2-40B4-BE49-F238E27FC236}">
                <a16:creationId xmlns:a16="http://schemas.microsoft.com/office/drawing/2014/main" id="{E20845AD-5607-8FCE-45A6-629C85A715F8}"/>
              </a:ext>
            </a:extLst>
          </p:cNvPr>
          <p:cNvSpPr/>
          <p:nvPr/>
        </p:nvSpPr>
        <p:spPr>
          <a:xfrm>
            <a:off x="880110" y="5731627"/>
            <a:ext cx="685800" cy="38098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600" dirty="0" err="1"/>
          </a:p>
        </p:txBody>
      </p:sp>
      <p:sp>
        <p:nvSpPr>
          <p:cNvPr id="12" name="TextBox 11">
            <a:extLst>
              <a:ext uri="{FF2B5EF4-FFF2-40B4-BE49-F238E27FC236}">
                <a16:creationId xmlns:a16="http://schemas.microsoft.com/office/drawing/2014/main" id="{679C2053-FCA0-ABC9-560A-355061BFBD9B}"/>
              </a:ext>
            </a:extLst>
          </p:cNvPr>
          <p:cNvSpPr txBox="1"/>
          <p:nvPr/>
        </p:nvSpPr>
        <p:spPr>
          <a:xfrm>
            <a:off x="807839" y="5413526"/>
            <a:ext cx="990600" cy="415498"/>
          </a:xfrm>
          <a:prstGeom prst="rect">
            <a:avLst/>
          </a:prstGeom>
          <a:noFill/>
        </p:spPr>
        <p:txBody>
          <a:bodyPr wrap="square" rtlCol="0">
            <a:spAutoFit/>
          </a:bodyPr>
          <a:lstStyle/>
          <a:p>
            <a:r>
              <a:rPr lang="en-US" sz="1050" dirty="0">
                <a:solidFill>
                  <a:schemeClr val="accent1"/>
                </a:solidFill>
              </a:rPr>
              <a:t>Suggested sizing</a:t>
            </a:r>
          </a:p>
        </p:txBody>
      </p:sp>
    </p:spTree>
    <p:extLst>
      <p:ext uri="{BB962C8B-B14F-4D97-AF65-F5344CB8AC3E}">
        <p14:creationId xmlns:p14="http://schemas.microsoft.com/office/powerpoint/2010/main" val="157531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F9DE-0288-8D8F-E571-DBB7FC17EAA5}"/>
              </a:ext>
            </a:extLst>
          </p:cNvPr>
          <p:cNvSpPr>
            <a:spLocks noGrp="1"/>
          </p:cNvSpPr>
          <p:nvPr>
            <p:ph type="title"/>
          </p:nvPr>
        </p:nvSpPr>
        <p:spPr/>
        <p:txBody>
          <a:bodyPr anchor="t"/>
          <a:lstStyle/>
          <a:p>
            <a:r>
              <a:rPr lang="en-US" dirty="0"/>
              <a:t>Economics</a:t>
            </a:r>
          </a:p>
        </p:txBody>
      </p:sp>
      <p:sp>
        <p:nvSpPr>
          <p:cNvPr id="3" name="Graphic 1">
            <a:extLst>
              <a:ext uri="{FF2B5EF4-FFF2-40B4-BE49-F238E27FC236}">
                <a16:creationId xmlns:a16="http://schemas.microsoft.com/office/drawing/2014/main" id="{D312197A-3402-4573-86B4-4716786B850F}"/>
              </a:ext>
            </a:extLst>
          </p:cNvPr>
          <p:cNvSpPr/>
          <p:nvPr/>
        </p:nvSpPr>
        <p:spPr>
          <a:xfrm rot="6189279">
            <a:off x="2635735" y="232405"/>
            <a:ext cx="12792744" cy="5857751"/>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9732">
                <a:schemeClr val="bg1">
                  <a:alpha val="0"/>
                </a:schemeClr>
              </a:gs>
              <a:gs pos="86000">
                <a:schemeClr val="accent2">
                  <a:alpha val="0"/>
                </a:schemeClr>
              </a:gs>
              <a:gs pos="18000">
                <a:schemeClr val="accent2">
                  <a:alpha val="1000"/>
                </a:schemeClr>
              </a:gs>
              <a:gs pos="57000">
                <a:srgbClr val="12ABDB">
                  <a:alpha val="91000"/>
                </a:srgbClr>
              </a:gs>
              <a:gs pos="36000">
                <a:srgbClr val="12ABDB"/>
              </a:gs>
            </a:gsLst>
            <a:lin ang="1560000" scaled="0"/>
          </a:gradFill>
          <a:ln w="9525" cap="flat">
            <a:noFill/>
            <a:prstDash val="solid"/>
            <a:miter/>
          </a:ln>
        </p:spPr>
        <p:txBody>
          <a:bodyPr rtlCol="0" anchor="ctr"/>
          <a:lstStyle/>
          <a:p>
            <a:endParaRPr lang="en-US" dirty="0"/>
          </a:p>
        </p:txBody>
      </p:sp>
      <p:graphicFrame>
        <p:nvGraphicFramePr>
          <p:cNvPr id="5" name="Table 5">
            <a:extLst>
              <a:ext uri="{FF2B5EF4-FFF2-40B4-BE49-F238E27FC236}">
                <a16:creationId xmlns:a16="http://schemas.microsoft.com/office/drawing/2014/main" id="{1A139194-AD81-5069-2B53-FF2B165180A1}"/>
              </a:ext>
            </a:extLst>
          </p:cNvPr>
          <p:cNvGraphicFramePr>
            <a:graphicFrameLocks noGrp="1"/>
          </p:cNvGraphicFramePr>
          <p:nvPr>
            <p:extLst>
              <p:ext uri="{D42A27DB-BD31-4B8C-83A1-F6EECF244321}">
                <p14:modId xmlns:p14="http://schemas.microsoft.com/office/powerpoint/2010/main" val="2402167957"/>
              </p:ext>
            </p:extLst>
          </p:nvPr>
        </p:nvGraphicFramePr>
        <p:xfrm>
          <a:off x="863601" y="1981200"/>
          <a:ext cx="8127999" cy="2666998"/>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77601683"/>
                    </a:ext>
                  </a:extLst>
                </a:gridCol>
                <a:gridCol w="2709333">
                  <a:extLst>
                    <a:ext uri="{9D8B030D-6E8A-4147-A177-3AD203B41FA5}">
                      <a16:colId xmlns:a16="http://schemas.microsoft.com/office/drawing/2014/main" val="203900234"/>
                    </a:ext>
                  </a:extLst>
                </a:gridCol>
                <a:gridCol w="2709333">
                  <a:extLst>
                    <a:ext uri="{9D8B030D-6E8A-4147-A177-3AD203B41FA5}">
                      <a16:colId xmlns:a16="http://schemas.microsoft.com/office/drawing/2014/main" val="2797371026"/>
                    </a:ext>
                  </a:extLst>
                </a:gridCol>
              </a:tblGrid>
              <a:tr h="435550">
                <a:tc>
                  <a:txBody>
                    <a:bodyPr/>
                    <a:lstStyle/>
                    <a:p>
                      <a:r>
                        <a:rPr lang="en-US" sz="1600" dirty="0"/>
                        <a:t>Activities</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r>
                        <a:rPr lang="en-US" sz="1600" dirty="0"/>
                        <a:t>Estimated Effort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tc>
                  <a:txBody>
                    <a:bodyPr/>
                    <a:lstStyle/>
                    <a:p>
                      <a:r>
                        <a:rPr lang="en-US" sz="1600" dirty="0"/>
                        <a:t>Price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587183297"/>
                  </a:ext>
                </a:extLst>
              </a:tr>
              <a:tr h="680174">
                <a:tc>
                  <a:txBody>
                    <a:bodyPr/>
                    <a:lstStyle/>
                    <a:p>
                      <a:pPr algn="l"/>
                      <a:r>
                        <a:rPr lang="en-US" sz="1600" b="0" dirty="0"/>
                        <a:t>Project Governance</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600" dirty="0"/>
                        <a:t>1 MD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rowSpan="2">
                  <a:txBody>
                    <a:bodyPr/>
                    <a:lstStyle/>
                    <a:p>
                      <a:pPr algn="ctr"/>
                      <a:r>
                        <a:rPr lang="en-US" sz="1600" strike="noStrike" dirty="0"/>
                        <a:t>5.865€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3407471"/>
                  </a:ext>
                </a:extLst>
              </a:tr>
              <a:tr h="6801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t>Solution Architect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sz="1600" dirty="0"/>
                        <a:t>10 MD</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vMerge="1">
                  <a:txBody>
                    <a:bodyPr/>
                    <a:lstStyle/>
                    <a:p>
                      <a:pPr algn="ctr"/>
                      <a:r>
                        <a:rPr lang="en-US" sz="1600" strike="noStrike" dirty="0"/>
                        <a:t>5.865€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06411545"/>
                  </a:ext>
                </a:extLst>
              </a:tr>
              <a:tr h="435550">
                <a:tc gridSpan="2">
                  <a:txBody>
                    <a:bodyPr/>
                    <a:lstStyle/>
                    <a:p>
                      <a:r>
                        <a:rPr lang="en-US" sz="1600" b="1" dirty="0"/>
                        <a:t>Total project</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endParaRPr lang="en-US" dirty="0"/>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strike="sngStrike" dirty="0"/>
                        <a:t>5.865€</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122418885"/>
                  </a:ext>
                </a:extLst>
              </a:tr>
              <a:tr h="435550">
                <a:tc>
                  <a:txBody>
                    <a:bodyPr/>
                    <a:lstStyle/>
                    <a:p>
                      <a:endParaRPr lang="en-US" sz="1600" dirty="0"/>
                    </a:p>
                  </a:txBody>
                  <a:tcPr>
                    <a:lnT w="6350" cap="flat" cmpd="sng" algn="ctr">
                      <a:solidFill>
                        <a:schemeClr val="tx1"/>
                      </a:solidFill>
                      <a:prstDash val="solid"/>
                      <a:round/>
                      <a:headEnd type="none" w="med" len="med"/>
                      <a:tailEnd type="none" w="med" len="med"/>
                    </a:lnT>
                    <a:noFill/>
                  </a:tcPr>
                </a:tc>
                <a:tc>
                  <a:txBody>
                    <a:bodyPr/>
                    <a:lstStyle/>
                    <a:p>
                      <a:endParaRPr lang="en-US" sz="1600"/>
                    </a:p>
                  </a:txBody>
                  <a:tcP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noFill/>
                  </a:tcPr>
                </a:tc>
                <a:tc>
                  <a:txBody>
                    <a:bodyPr/>
                    <a:lstStyle/>
                    <a:p>
                      <a:pPr algn="ctr"/>
                      <a:r>
                        <a:rPr lang="en-US" sz="1600" b="1" dirty="0"/>
                        <a:t>5.500€</a:t>
                      </a: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4029758244"/>
                  </a:ext>
                </a:extLst>
              </a:tr>
            </a:tbl>
          </a:graphicData>
        </a:graphic>
      </p:graphicFrame>
      <p:sp>
        <p:nvSpPr>
          <p:cNvPr id="7" name="TextBox 6">
            <a:extLst>
              <a:ext uri="{FF2B5EF4-FFF2-40B4-BE49-F238E27FC236}">
                <a16:creationId xmlns:a16="http://schemas.microsoft.com/office/drawing/2014/main" id="{D636DC8F-9AEE-2059-BF80-4D269E7D0484}"/>
              </a:ext>
            </a:extLst>
          </p:cNvPr>
          <p:cNvSpPr txBox="1"/>
          <p:nvPr/>
        </p:nvSpPr>
        <p:spPr>
          <a:xfrm>
            <a:off x="453242" y="4953000"/>
            <a:ext cx="9296400" cy="1323439"/>
          </a:xfrm>
          <a:prstGeom prst="rect">
            <a:avLst/>
          </a:prstGeom>
          <a:noFill/>
        </p:spPr>
        <p:txBody>
          <a:bodyPr wrap="square">
            <a:spAutoFit/>
          </a:bodyPr>
          <a:lstStyle/>
          <a:p>
            <a:pPr fontAlgn="base"/>
            <a:r>
              <a:rPr lang="en-US" sz="1600" dirty="0"/>
              <a:t>The cost of the </a:t>
            </a:r>
            <a:r>
              <a:rPr lang="en-US" sz="1600" b="1" dirty="0"/>
              <a:t>Microsoft Fabric subscription is excluded from the above economical proposal</a:t>
            </a:r>
            <a:r>
              <a:rPr lang="en-US" sz="1600" dirty="0"/>
              <a:t>.</a:t>
            </a:r>
          </a:p>
          <a:p>
            <a:pPr fontAlgn="base"/>
            <a:endParaRPr lang="en-US" sz="1600" dirty="0"/>
          </a:p>
          <a:p>
            <a:pPr fontAlgn="base"/>
            <a:r>
              <a:rPr lang="en-US" sz="1600" dirty="0"/>
              <a:t>Professional fees will be invoiced to PIAM according to the following plan:</a:t>
            </a:r>
          </a:p>
          <a:p>
            <a:pPr marL="742950" lvl="2" indent="-285750" fontAlgn="base">
              <a:buFont typeface="Wingdings" panose="05000000000000000000" pitchFamily="2" charset="2"/>
              <a:buChar char="§"/>
            </a:pPr>
            <a:r>
              <a:rPr lang="en-US" sz="1600" dirty="0"/>
              <a:t>100% at the completion of the architecture deployment, payment due 60 days from the invoice date</a:t>
            </a:r>
          </a:p>
        </p:txBody>
      </p:sp>
      <p:sp>
        <p:nvSpPr>
          <p:cNvPr id="9" name="TextBox 8">
            <a:extLst>
              <a:ext uri="{FF2B5EF4-FFF2-40B4-BE49-F238E27FC236}">
                <a16:creationId xmlns:a16="http://schemas.microsoft.com/office/drawing/2014/main" id="{D0B3A1DC-4C05-767C-09BF-6A726CCEC424}"/>
              </a:ext>
            </a:extLst>
          </p:cNvPr>
          <p:cNvSpPr txBox="1"/>
          <p:nvPr/>
        </p:nvSpPr>
        <p:spPr>
          <a:xfrm>
            <a:off x="457200" y="1066800"/>
            <a:ext cx="6934200" cy="830997"/>
          </a:xfrm>
          <a:prstGeom prst="rect">
            <a:avLst/>
          </a:prstGeom>
          <a:noFill/>
        </p:spPr>
        <p:txBody>
          <a:bodyPr wrap="square">
            <a:spAutoFit/>
          </a:bodyPr>
          <a:lstStyle/>
          <a:p>
            <a:r>
              <a:rPr lang="en-US" sz="1600" dirty="0"/>
              <a:t>Based on the mix of resources and our professional fee rates, what follows is our best estimation of the cost of Capgemini professional services:</a:t>
            </a:r>
          </a:p>
        </p:txBody>
      </p:sp>
    </p:spTree>
    <p:extLst>
      <p:ext uri="{BB962C8B-B14F-4D97-AF65-F5344CB8AC3E}">
        <p14:creationId xmlns:p14="http://schemas.microsoft.com/office/powerpoint/2010/main" val="3850064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F9DE-0288-8D8F-E571-DBB7FC17EAA5}"/>
              </a:ext>
            </a:extLst>
          </p:cNvPr>
          <p:cNvSpPr>
            <a:spLocks noGrp="1"/>
          </p:cNvSpPr>
          <p:nvPr>
            <p:ph type="title"/>
          </p:nvPr>
        </p:nvSpPr>
        <p:spPr/>
        <p:txBody>
          <a:bodyPr/>
          <a:lstStyle/>
          <a:p>
            <a:r>
              <a:rPr lang="en-US" dirty="0"/>
              <a:t>Assumptions</a:t>
            </a:r>
          </a:p>
        </p:txBody>
      </p:sp>
      <p:sp>
        <p:nvSpPr>
          <p:cNvPr id="4" name="Graphic 1">
            <a:extLst>
              <a:ext uri="{FF2B5EF4-FFF2-40B4-BE49-F238E27FC236}">
                <a16:creationId xmlns:a16="http://schemas.microsoft.com/office/drawing/2014/main" id="{A7176C3B-78CA-946D-D064-F51A1FEE9813}"/>
              </a:ext>
            </a:extLst>
          </p:cNvPr>
          <p:cNvSpPr/>
          <p:nvPr/>
        </p:nvSpPr>
        <p:spPr>
          <a:xfrm rot="6189279">
            <a:off x="2635735" y="232405"/>
            <a:ext cx="12792744" cy="5857751"/>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9732">
                <a:schemeClr val="bg1">
                  <a:alpha val="0"/>
                </a:schemeClr>
              </a:gs>
              <a:gs pos="86000">
                <a:schemeClr val="accent2">
                  <a:alpha val="0"/>
                </a:schemeClr>
              </a:gs>
              <a:gs pos="18000">
                <a:schemeClr val="accent2">
                  <a:alpha val="1000"/>
                </a:schemeClr>
              </a:gs>
              <a:gs pos="57000">
                <a:srgbClr val="12ABDB">
                  <a:alpha val="91000"/>
                </a:srgbClr>
              </a:gs>
              <a:gs pos="36000">
                <a:srgbClr val="12ABDB"/>
              </a:gs>
            </a:gsLst>
            <a:lin ang="1560000" scaled="0"/>
          </a:gradFill>
          <a:ln w="9525" cap="flat">
            <a:noFill/>
            <a:prstDash val="solid"/>
            <a:miter/>
          </a:ln>
        </p:spPr>
        <p:txBody>
          <a:bodyPr rtlCol="0" anchor="ctr"/>
          <a:lstStyle/>
          <a:p>
            <a:endParaRPr lang="en-US" dirty="0"/>
          </a:p>
        </p:txBody>
      </p:sp>
      <p:graphicFrame>
        <p:nvGraphicFramePr>
          <p:cNvPr id="7" name="Table 7">
            <a:extLst>
              <a:ext uri="{FF2B5EF4-FFF2-40B4-BE49-F238E27FC236}">
                <a16:creationId xmlns:a16="http://schemas.microsoft.com/office/drawing/2014/main" id="{80093C94-B693-DE22-4783-634A5E1D4D8F}"/>
              </a:ext>
            </a:extLst>
          </p:cNvPr>
          <p:cNvGraphicFramePr>
            <a:graphicFrameLocks noGrp="1"/>
          </p:cNvGraphicFramePr>
          <p:nvPr>
            <p:extLst>
              <p:ext uri="{D42A27DB-BD31-4B8C-83A1-F6EECF244321}">
                <p14:modId xmlns:p14="http://schemas.microsoft.com/office/powerpoint/2010/main" val="2670335559"/>
              </p:ext>
            </p:extLst>
          </p:nvPr>
        </p:nvGraphicFramePr>
        <p:xfrm>
          <a:off x="584198" y="1640840"/>
          <a:ext cx="10845802" cy="3037840"/>
        </p:xfrm>
        <a:graphic>
          <a:graphicData uri="http://schemas.openxmlformats.org/drawingml/2006/table">
            <a:tbl>
              <a:tblPr firstRow="1" bandRow="1">
                <a:tableStyleId>{5C22544A-7EE6-4342-B048-85BDC9FD1C3A}</a:tableStyleId>
              </a:tblPr>
              <a:tblGrid>
                <a:gridCol w="597111">
                  <a:extLst>
                    <a:ext uri="{9D8B030D-6E8A-4147-A177-3AD203B41FA5}">
                      <a16:colId xmlns:a16="http://schemas.microsoft.com/office/drawing/2014/main" val="2643543010"/>
                    </a:ext>
                  </a:extLst>
                </a:gridCol>
                <a:gridCol w="10248691">
                  <a:extLst>
                    <a:ext uri="{9D8B030D-6E8A-4147-A177-3AD203B41FA5}">
                      <a16:colId xmlns:a16="http://schemas.microsoft.com/office/drawing/2014/main" val="2031716468"/>
                    </a:ext>
                  </a:extLst>
                </a:gridCol>
              </a:tblGrid>
              <a:tr h="370840">
                <a:tc>
                  <a:txBody>
                    <a:bodyPr/>
                    <a:lstStyle/>
                    <a:p>
                      <a:r>
                        <a:rPr lang="en-US" sz="1400" dirty="0"/>
                        <a:t>ID</a:t>
                      </a:r>
                    </a:p>
                  </a:txBody>
                  <a:tcPr/>
                </a:tc>
                <a:tc>
                  <a:txBody>
                    <a:bodyPr/>
                    <a:lstStyle/>
                    <a:p>
                      <a:r>
                        <a:rPr lang="en-US" sz="1400" dirty="0"/>
                        <a:t>Assumption</a:t>
                      </a:r>
                    </a:p>
                  </a:txBody>
                  <a:tcPr/>
                </a:tc>
                <a:extLst>
                  <a:ext uri="{0D108BD9-81ED-4DB2-BD59-A6C34878D82A}">
                    <a16:rowId xmlns:a16="http://schemas.microsoft.com/office/drawing/2014/main" val="1742740105"/>
                  </a:ext>
                </a:extLst>
              </a:tr>
              <a:tr h="370840">
                <a:tc>
                  <a:txBody>
                    <a:bodyPr/>
                    <a:lstStyle/>
                    <a:p>
                      <a:r>
                        <a:rPr lang="en-US" sz="1400" dirty="0"/>
                        <a:t>A01</a:t>
                      </a:r>
                    </a:p>
                  </a:txBody>
                  <a:tcPr/>
                </a:tc>
                <a:tc>
                  <a:txBody>
                    <a:bodyPr/>
                    <a:lstStyle/>
                    <a:p>
                      <a:r>
                        <a:rPr lang="en-US" sz="1400" dirty="0"/>
                        <a:t>All propaedeutics and implementation activities described in slide 5, 6 and 7 will be performed remotely with no need for Capgemini to access PIAM offices. When requested by PIAM, Capgemini will attend key meetings in PIAM offices.</a:t>
                      </a:r>
                    </a:p>
                  </a:txBody>
                  <a:tcPr/>
                </a:tc>
                <a:extLst>
                  <a:ext uri="{0D108BD9-81ED-4DB2-BD59-A6C34878D82A}">
                    <a16:rowId xmlns:a16="http://schemas.microsoft.com/office/drawing/2014/main" val="1453917180"/>
                  </a:ext>
                </a:extLst>
              </a:tr>
              <a:tr h="370840">
                <a:tc>
                  <a:txBody>
                    <a:bodyPr/>
                    <a:lstStyle/>
                    <a:p>
                      <a:r>
                        <a:rPr lang="en-US" sz="1400" dirty="0"/>
                        <a:t>A02</a:t>
                      </a:r>
                    </a:p>
                  </a:txBody>
                  <a:tcPr/>
                </a:tc>
                <a:tc>
                  <a:txBody>
                    <a:bodyPr/>
                    <a:lstStyle/>
                    <a:p>
                      <a:r>
                        <a:rPr lang="en-US" sz="1400" dirty="0"/>
                        <a:t>Any possible travel and accommodation expenses will be invoiced in addition, upon proving documentation.</a:t>
                      </a:r>
                    </a:p>
                  </a:txBody>
                  <a:tcPr/>
                </a:tc>
                <a:extLst>
                  <a:ext uri="{0D108BD9-81ED-4DB2-BD59-A6C34878D82A}">
                    <a16:rowId xmlns:a16="http://schemas.microsoft.com/office/drawing/2014/main" val="4256032522"/>
                  </a:ext>
                </a:extLst>
              </a:tr>
              <a:tr h="370840">
                <a:tc>
                  <a:txBody>
                    <a:bodyPr/>
                    <a:lstStyle/>
                    <a:p>
                      <a:r>
                        <a:rPr lang="en-US" sz="1400" dirty="0"/>
                        <a:t>A03</a:t>
                      </a:r>
                    </a:p>
                  </a:txBody>
                  <a:tcPr/>
                </a:tc>
                <a:tc>
                  <a:txBody>
                    <a:bodyPr/>
                    <a:lstStyle/>
                    <a:p>
                      <a:r>
                        <a:rPr lang="en-US" sz="1400" dirty="0"/>
                        <a:t>The hypothesis is made that the infrastructural configurations to allow to Microsoft Fabric connectors to acquire data from the SAP hosted on AWS in the </a:t>
                      </a:r>
                      <a:r>
                        <a:rPr lang="en-US" sz="1400" dirty="0" err="1"/>
                        <a:t>cloudhave</a:t>
                      </a:r>
                      <a:r>
                        <a:rPr lang="en-US" sz="1400" dirty="0"/>
                        <a:t> been accomplished.</a:t>
                      </a:r>
                    </a:p>
                  </a:txBody>
                  <a:tcPr/>
                </a:tc>
                <a:extLst>
                  <a:ext uri="{0D108BD9-81ED-4DB2-BD59-A6C34878D82A}">
                    <a16:rowId xmlns:a16="http://schemas.microsoft.com/office/drawing/2014/main" val="1571928437"/>
                  </a:ext>
                </a:extLst>
              </a:tr>
              <a:tr h="370840">
                <a:tc>
                  <a:txBody>
                    <a:bodyPr/>
                    <a:lstStyle/>
                    <a:p>
                      <a:r>
                        <a:rPr lang="en-US" sz="1400" dirty="0"/>
                        <a:t>A04</a:t>
                      </a:r>
                    </a:p>
                  </a:txBody>
                  <a:tcPr/>
                </a:tc>
                <a:tc>
                  <a:txBody>
                    <a:bodyPr/>
                    <a:lstStyle/>
                    <a:p>
                      <a:r>
                        <a:rPr lang="en-US" sz="1400" dirty="0"/>
                        <a:t>We assume that the 3.0 or 3.1 connector is installed in the gateway machine.</a:t>
                      </a:r>
                    </a:p>
                  </a:txBody>
                  <a:tcPr/>
                </a:tc>
                <a:extLst>
                  <a:ext uri="{0D108BD9-81ED-4DB2-BD59-A6C34878D82A}">
                    <a16:rowId xmlns:a16="http://schemas.microsoft.com/office/drawing/2014/main" val="4118578749"/>
                  </a:ext>
                </a:extLst>
              </a:tr>
              <a:tr h="370840">
                <a:tc>
                  <a:txBody>
                    <a:bodyPr/>
                    <a:lstStyle/>
                    <a:p>
                      <a:r>
                        <a:rPr lang="en-US" sz="1400" dirty="0"/>
                        <a:t>A05</a:t>
                      </a:r>
                    </a:p>
                  </a:txBody>
                  <a:tcPr/>
                </a:tc>
                <a:tc>
                  <a:txBody>
                    <a:bodyPr/>
                    <a:lstStyle/>
                    <a:p>
                      <a:r>
                        <a:rPr lang="en-US" sz="1400" dirty="0"/>
                        <a:t>We assume that the local folder has been created in which the Excel and CSV files provided by IQVIA and </a:t>
                      </a:r>
                      <a:r>
                        <a:rPr lang="en-US" sz="1400" dirty="0" err="1"/>
                        <a:t>NewLine</a:t>
                      </a:r>
                      <a:r>
                        <a:rPr lang="en-US" sz="1400" dirty="0"/>
                        <a:t> will be manually recorded. This folder is visible from the Azure Cloud.</a:t>
                      </a:r>
                    </a:p>
                  </a:txBody>
                  <a:tcPr/>
                </a:tc>
                <a:extLst>
                  <a:ext uri="{0D108BD9-81ED-4DB2-BD59-A6C34878D82A}">
                    <a16:rowId xmlns:a16="http://schemas.microsoft.com/office/drawing/2014/main" val="876421232"/>
                  </a:ext>
                </a:extLst>
              </a:tr>
              <a:tr h="370840">
                <a:tc>
                  <a:txBody>
                    <a:bodyPr/>
                    <a:lstStyle/>
                    <a:p>
                      <a:r>
                        <a:rPr lang="en-US" sz="1400" dirty="0"/>
                        <a:t>A06</a:t>
                      </a:r>
                    </a:p>
                  </a:txBody>
                  <a:tcPr/>
                </a:tc>
                <a:tc>
                  <a:txBody>
                    <a:bodyPr/>
                    <a:lstStyle/>
                    <a:p>
                      <a:r>
                        <a:rPr lang="en-US" sz="1400" dirty="0"/>
                        <a:t>Any change request (CR) to the signed off elements cited will have to be estimated and agreed by PIAM and Capgemini.</a:t>
                      </a:r>
                    </a:p>
                  </a:txBody>
                  <a:tcPr/>
                </a:tc>
                <a:extLst>
                  <a:ext uri="{0D108BD9-81ED-4DB2-BD59-A6C34878D82A}">
                    <a16:rowId xmlns:a16="http://schemas.microsoft.com/office/drawing/2014/main" val="195633813"/>
                  </a:ext>
                </a:extLst>
              </a:tr>
            </a:tbl>
          </a:graphicData>
        </a:graphic>
      </p:graphicFrame>
    </p:spTree>
    <p:extLst>
      <p:ext uri="{BB962C8B-B14F-4D97-AF65-F5344CB8AC3E}">
        <p14:creationId xmlns:p14="http://schemas.microsoft.com/office/powerpoint/2010/main" val="15754640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Invent_Standard-Template_2023.pptx" id="{FE1399DB-5C3A-47AF-B57D-483629B535E7}" vid="{94009335-21C1-4A58-BFC3-D687C42EBC97}"/>
    </a:ext>
  </a:extLst>
</a:theme>
</file>

<file path=ppt/theme/theme2.xml><?xml version="1.0" encoding="utf-8"?>
<a:theme xmlns:a="http://schemas.openxmlformats.org/drawingml/2006/main" name="White">
  <a:themeElements>
    <a:clrScheme name="Custom 2">
      <a:dk1>
        <a:srgbClr val="000000"/>
      </a:dk1>
      <a:lt1>
        <a:srgbClr val="FFFFFF"/>
      </a:lt1>
      <a:dk2>
        <a:srgbClr val="1B2EDB"/>
      </a:dk2>
      <a:lt2>
        <a:srgbClr val="6A07E0"/>
      </a:lt2>
      <a:accent1>
        <a:srgbClr val="F7580E"/>
      </a:accent1>
      <a:accent2>
        <a:srgbClr val="079492"/>
      </a:accent2>
      <a:accent3>
        <a:srgbClr val="FF00B1"/>
      </a:accent3>
      <a:accent4>
        <a:srgbClr val="4EE700"/>
      </a:accent4>
      <a:accent5>
        <a:srgbClr val="515151"/>
      </a:accent5>
      <a:accent6>
        <a:srgbClr val="DFDFDF"/>
      </a:accent6>
      <a:hlink>
        <a:srgbClr val="0000FF"/>
      </a:hlink>
      <a:folHlink>
        <a:srgbClr val="FF00FF"/>
      </a:folHlink>
    </a:clrScheme>
    <a:fontScheme name="Custom 62">
      <a:majorFont>
        <a:latin typeface="Quarto Light"/>
        <a:ea typeface="Quarto Light"/>
        <a:cs typeface="Quarto Light"/>
      </a:majorFont>
      <a:minorFont>
        <a:latin typeface="BentonSansF Book"/>
        <a:ea typeface="BentonSansF Book"/>
        <a:cs typeface="BentonSansF Book"/>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853FF"/>
        </a:solidFill>
        <a:ln w="12700" cap="flat">
          <a:noFill/>
          <a:miter lim="400000"/>
        </a:ln>
        <a:effectLst/>
        <a:sp3d/>
      </a:spPr>
      <a:bodyPr rot="0" spcFirstLastPara="1" vertOverflow="overflow" horzOverflow="overflow" vert="horz" wrap="square" lIns="90000" tIns="90000" rIns="90000" bIns="90000" numCol="1" spcCol="38100" rtlCol="0" anchor="ctr">
        <a:noAutofit/>
      </a:bodyPr>
      <a:lstStyle>
        <a:defPPr marL="0" marR="0" indent="0" algn="ctr" defTabSz="822960" rtl="0" fontAlgn="auto" latinLnBrk="0" hangingPunct="0">
          <a:lnSpc>
            <a:spcPct val="140000"/>
          </a:lnSpc>
          <a:spcBef>
            <a:spcPts val="0"/>
          </a:spcBef>
          <a:spcAft>
            <a:spcPts val="0"/>
          </a:spcAft>
          <a:buClrTx/>
          <a:buSzTx/>
          <a:buFontTx/>
          <a:buNone/>
          <a:tabLst/>
          <a:defRPr kumimoji="0" sz="2800" b="0" i="0" u="none" strike="noStrike" cap="none" spc="0" normalizeH="0" baseline="0" dirty="0" smtClean="0">
            <a:ln>
              <a:noFill/>
            </a:ln>
            <a:solidFill>
              <a:schemeClr val="bg1"/>
            </a:solidFill>
            <a:effectLst/>
            <a:uFillTx/>
            <a:latin typeface="+mn-lt"/>
            <a:ea typeface="+mn-ea"/>
            <a:cs typeface="+mn-cs"/>
            <a:sym typeface="BentonSansF Book"/>
          </a:defRPr>
        </a:defPPr>
      </a:lstStyle>
      <a:style>
        <a:lnRef idx="0">
          <a:scrgbClr r="0" g="0" b="0"/>
        </a:lnRef>
        <a:fillRef idx="0">
          <a:scrgbClr r="0" g="0" b="0"/>
        </a:fillRef>
        <a:effectRef idx="0">
          <a:scrgbClr r="0" g="0" b="0"/>
        </a:effectRef>
        <a:fontRef idx="none"/>
      </a:style>
    </a:spDef>
    <a:lnDef>
      <a:spPr>
        <a:noFill/>
        <a:ln w="25400" cap="flat" cmpd="sng" algn="ctr">
          <a:solidFill>
            <a:schemeClr val="bg2"/>
          </a:solidFill>
          <a:prstDash val="solid"/>
          <a:round/>
          <a:headEnd type="none" w="med" len="med"/>
          <a:tailEnd type="none" w="med" len="med"/>
        </a:ln>
        <a:effectLst/>
        <a:sp3d/>
      </a:spPr>
      <a:body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noAutofit/>
      </a:bodyPr>
      <a:lstStyle>
        <a:defPPr marL="0" marR="57150" indent="0" algn="l" defTabSz="1282700" rtl="0" fontAlgn="auto" latinLnBrk="0" hangingPunct="0">
          <a:lnSpc>
            <a:spcPct val="140000"/>
          </a:lnSpc>
          <a:spcBef>
            <a:spcPts val="0"/>
          </a:spcBef>
          <a:spcAft>
            <a:spcPts val="0"/>
          </a:spcAft>
          <a:buClrTx/>
          <a:buSzTx/>
          <a:buFontTx/>
          <a:buNone/>
          <a:tabLst/>
          <a:defRPr kumimoji="0" sz="2800" b="0" i="0" u="none" strike="noStrike" cap="none" spc="0" normalizeH="0" baseline="0" dirty="0" smtClean="0">
            <a:ln>
              <a:noFill/>
            </a:ln>
            <a:solidFill>
              <a:schemeClr val="accent1">
                <a:lumOff val="-57413"/>
              </a:schemeClr>
            </a:solidFill>
            <a:effectLst/>
            <a:uFill>
              <a:solidFill>
                <a:schemeClr val="accent1">
                  <a:lumOff val="-57413"/>
                </a:schemeClr>
              </a:solidFill>
            </a:uFill>
            <a:latin typeface="+mn-lt"/>
            <a:ea typeface="+mn-ea"/>
            <a:cs typeface="+mn-cs"/>
            <a:sym typeface="BentonSansF Book"/>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frog-Toolkits_2022_Q1-TemplateToolkit" id="{B3D05044-0F9B-5E4D-A466-E27420A13000}" vid="{14BD4F2D-3652-3B4E-9274-3B4EF618A239}"/>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673bfd3-635d-465c-bebd-e267f8ce6e29" xsi:nil="true"/>
    <lcf76f155ced4ddcb4097134ff3c332f xmlns="5d94153f-386d-47ba-a3fc-b1ff7d6df5e7">
      <Terms xmlns="http://schemas.microsoft.com/office/infopath/2007/PartnerControls"/>
    </lcf76f155ced4ddcb4097134ff3c332f>
    <SharedWithUsers xmlns="4673bfd3-635d-465c-bebd-e267f8ce6e29">
      <UserInfo>
        <DisplayName>Brugnoli, Paolo</DisplayName>
        <AccountId>15</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156A4FF43DF04FB049833F8928A496" ma:contentTypeVersion="11" ma:contentTypeDescription="Create a new document." ma:contentTypeScope="" ma:versionID="5c3bed5c0cae77107653c3e7282d56b2">
  <xsd:schema xmlns:xsd="http://www.w3.org/2001/XMLSchema" xmlns:xs="http://www.w3.org/2001/XMLSchema" xmlns:p="http://schemas.microsoft.com/office/2006/metadata/properties" xmlns:ns2="5d94153f-386d-47ba-a3fc-b1ff7d6df5e7" xmlns:ns3="4673bfd3-635d-465c-bebd-e267f8ce6e29" targetNamespace="http://schemas.microsoft.com/office/2006/metadata/properties" ma:root="true" ma:fieldsID="e40ea855fcf9fe4d682d66c283051298" ns2:_="" ns3:_="">
    <xsd:import namespace="5d94153f-386d-47ba-a3fc-b1ff7d6df5e7"/>
    <xsd:import namespace="4673bfd3-635d-465c-bebd-e267f8ce6e2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94153f-386d-47ba-a3fc-b1ff7d6df5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73bfd3-635d-465c-bebd-e267f8ce6e2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b580f6c1-f2c9-48d5-b5d7-6da00fe74520}" ma:internalName="TaxCatchAll" ma:showField="CatchAllData" ma:web="4673bfd3-635d-465c-bebd-e267f8ce6e29">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0D3CA-CF3B-4E5F-AE57-8499490876B4}">
  <ds:schemaRefs>
    <ds:schemaRef ds:uri="http://purl.org/dc/elements/1.1/"/>
    <ds:schemaRef ds:uri="http://schemas.microsoft.com/office/2006/metadata/properties"/>
    <ds:schemaRef ds:uri="4673bfd3-635d-465c-bebd-e267f8ce6e29"/>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5d94153f-386d-47ba-a3fc-b1ff7d6df5e7"/>
    <ds:schemaRef ds:uri="http://www.w3.org/XML/1998/namespace"/>
  </ds:schemaRefs>
</ds:datastoreItem>
</file>

<file path=customXml/itemProps2.xml><?xml version="1.0" encoding="utf-8"?>
<ds:datastoreItem xmlns:ds="http://schemas.openxmlformats.org/officeDocument/2006/customXml" ds:itemID="{55766CAE-75DA-4EA4-AA79-3C61450321D4}">
  <ds:schemaRefs>
    <ds:schemaRef ds:uri="http://schemas.microsoft.com/sharepoint/v3/contenttype/forms"/>
  </ds:schemaRefs>
</ds:datastoreItem>
</file>

<file path=customXml/itemProps3.xml><?xml version="1.0" encoding="utf-8"?>
<ds:datastoreItem xmlns:ds="http://schemas.openxmlformats.org/officeDocument/2006/customXml" ds:itemID="{F50A49DF-3CB7-484E-8FFA-8317B132DB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94153f-386d-47ba-a3fc-b1ff7d6df5e7"/>
    <ds:schemaRef ds:uri="4673bfd3-635d-465c-bebd-e267f8ce6e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 Capgemini Invent 2023</Template>
  <TotalTime>6600</TotalTime>
  <Words>1167</Words>
  <Application>Microsoft Office PowerPoint</Application>
  <PresentationFormat>Widescreen</PresentationFormat>
  <Paragraphs>126</Paragraphs>
  <Slides>11</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vt:i4>
      </vt:variant>
    </vt:vector>
  </HeadingPairs>
  <TitlesOfParts>
    <vt:vector size="24" baseType="lpstr">
      <vt:lpstr>Ubuntu Light</vt:lpstr>
      <vt:lpstr>Ubuntu Medium</vt:lpstr>
      <vt:lpstr>-apple-system</vt:lpstr>
      <vt:lpstr>Quarto Light</vt:lpstr>
      <vt:lpstr>Quarto Bold</vt:lpstr>
      <vt:lpstr>Wingdings</vt:lpstr>
      <vt:lpstr>Arial</vt:lpstr>
      <vt:lpstr>Ubuntu</vt:lpstr>
      <vt:lpstr>BentonSansF Book</vt:lpstr>
      <vt:lpstr>Segoe UI</vt:lpstr>
      <vt:lpstr>BentonSansF Medium</vt:lpstr>
      <vt:lpstr>Capgemini2021</vt:lpstr>
      <vt:lpstr>White</vt:lpstr>
      <vt:lpstr>PowerPoint Presentation</vt:lpstr>
      <vt:lpstr>NON-DISCLOSURE STATEMENT</vt:lpstr>
      <vt:lpstr>aGENDA</vt:lpstr>
      <vt:lpstr>SignificaNT growth and a new corporate structure demand an integrated and efficient reporting pipeline</vt:lpstr>
      <vt:lpstr>Solution</vt:lpstr>
      <vt:lpstr>Solution</vt:lpstr>
      <vt:lpstr>Solution</vt:lpstr>
      <vt:lpstr>Economics</vt:lpstr>
      <vt:lpstr>Assumptions</vt:lpstr>
      <vt:lpstr>GET THE   FUTURE  YOU WANT</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STANDARD  Template</dc:title>
  <dc:subject/>
  <dc:creator>Luongo, Federico</dc:creator>
  <cp:lastModifiedBy>Brugnoli, Paolo</cp:lastModifiedBy>
  <cp:revision>5</cp:revision>
  <dcterms:created xsi:type="dcterms:W3CDTF">2023-12-06T20:03:50Z</dcterms:created>
  <dcterms:modified xsi:type="dcterms:W3CDTF">2024-01-24T09:45:13Z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0x010100CE156A4FF43DF04FB049833F8928A496</vt:lpwstr>
  </property>
  <property fmtid="{D5CDD505-2E9C-101B-9397-08002B2CF9AE}" pid="3" name="MediaServiceImageTags">
    <vt:lpwstr/>
  </property>
</Properties>
</file>